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Raleway"/>
      <p:regular r:id="rId50"/>
      <p:bold r:id="rId51"/>
      <p:italic r:id="rId52"/>
      <p:boldItalic r:id="rId53"/>
    </p:embeddedFont>
    <p:embeddedFont>
      <p:font typeface="Roboto"/>
      <p:regular r:id="rId54"/>
      <p:bold r:id="rId55"/>
      <p:italic r:id="rId56"/>
      <p:boldItalic r:id="rId57"/>
    </p:embeddedFont>
    <p:embeddedFont>
      <p:font typeface="Montserrat"/>
      <p:regular r:id="rId58"/>
      <p:bold r:id="rId59"/>
      <p:italic r:id="rId60"/>
      <p:boldItalic r:id="rId61"/>
    </p:embeddedFont>
    <p:embeddedFont>
      <p:font typeface="Poppins"/>
      <p:regular r:id="rId62"/>
      <p:bold r:id="rId63"/>
      <p:italic r:id="rId64"/>
      <p:boldItalic r:id="rId65"/>
    </p:embeddedFont>
    <p:embeddedFont>
      <p:font typeface="Raleway Thin"/>
      <p:regular r:id="rId66"/>
      <p:bold r:id="rId67"/>
      <p:italic r:id="rId68"/>
      <p:boldItalic r:id="rId69"/>
    </p:embeddedFont>
    <p:embeddedFont>
      <p:font typeface="Archivo Black"/>
      <p:regular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schemas.openxmlformats.org/officeDocument/2006/relationships/font" Target="fonts/ArchivoBlack-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oppins-regular.fntdata"/><Relationship Id="rId61" Type="http://schemas.openxmlformats.org/officeDocument/2006/relationships/font" Target="fonts/Montserrat-boldItalic.fntdata"/><Relationship Id="rId20" Type="http://schemas.openxmlformats.org/officeDocument/2006/relationships/slide" Target="slides/slide15.xml"/><Relationship Id="rId64" Type="http://schemas.openxmlformats.org/officeDocument/2006/relationships/font" Target="fonts/Poppins-italic.fntdata"/><Relationship Id="rId63" Type="http://schemas.openxmlformats.org/officeDocument/2006/relationships/font" Target="fonts/Poppins-bold.fntdata"/><Relationship Id="rId22" Type="http://schemas.openxmlformats.org/officeDocument/2006/relationships/slide" Target="slides/slide17.xml"/><Relationship Id="rId66" Type="http://schemas.openxmlformats.org/officeDocument/2006/relationships/font" Target="fonts/RalewayThin-regular.fntdata"/><Relationship Id="rId21" Type="http://schemas.openxmlformats.org/officeDocument/2006/relationships/slide" Target="slides/slide16.xml"/><Relationship Id="rId65" Type="http://schemas.openxmlformats.org/officeDocument/2006/relationships/font" Target="fonts/Poppins-boldItalic.fntdata"/><Relationship Id="rId24" Type="http://schemas.openxmlformats.org/officeDocument/2006/relationships/slide" Target="slides/slide19.xml"/><Relationship Id="rId68" Type="http://schemas.openxmlformats.org/officeDocument/2006/relationships/font" Target="fonts/RalewayThin-italic.fntdata"/><Relationship Id="rId23" Type="http://schemas.openxmlformats.org/officeDocument/2006/relationships/slide" Target="slides/slide18.xml"/><Relationship Id="rId67" Type="http://schemas.openxmlformats.org/officeDocument/2006/relationships/font" Target="fonts/RalewayThin-bold.fntdata"/><Relationship Id="rId60" Type="http://schemas.openxmlformats.org/officeDocument/2006/relationships/font" Target="fonts/Montserrat-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alewayThin-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bold.fntdata"/><Relationship Id="rId50" Type="http://schemas.openxmlformats.org/officeDocument/2006/relationships/font" Target="fonts/Raleway-regular.fntdata"/><Relationship Id="rId53" Type="http://schemas.openxmlformats.org/officeDocument/2006/relationships/font" Target="fonts/Raleway-boldItalic.fntdata"/><Relationship Id="rId52" Type="http://schemas.openxmlformats.org/officeDocument/2006/relationships/font" Target="fonts/Raleway-italic.fntdata"/><Relationship Id="rId11" Type="http://schemas.openxmlformats.org/officeDocument/2006/relationships/slide" Target="slides/slide6.xml"/><Relationship Id="rId55" Type="http://schemas.openxmlformats.org/officeDocument/2006/relationships/font" Target="fonts/Roboto-bold.fntdata"/><Relationship Id="rId10" Type="http://schemas.openxmlformats.org/officeDocument/2006/relationships/slide" Target="slides/slide5.xml"/><Relationship Id="rId54" Type="http://schemas.openxmlformats.org/officeDocument/2006/relationships/font" Target="fonts/Roboto-regular.fntdata"/><Relationship Id="rId13" Type="http://schemas.openxmlformats.org/officeDocument/2006/relationships/slide" Target="slides/slide8.xml"/><Relationship Id="rId57" Type="http://schemas.openxmlformats.org/officeDocument/2006/relationships/font" Target="fonts/Roboto-boldItalic.fntdata"/><Relationship Id="rId12" Type="http://schemas.openxmlformats.org/officeDocument/2006/relationships/slide" Target="slides/slide7.xml"/><Relationship Id="rId56" Type="http://schemas.openxmlformats.org/officeDocument/2006/relationships/font" Target="fonts/Roboto-italic.fntdata"/><Relationship Id="rId15" Type="http://schemas.openxmlformats.org/officeDocument/2006/relationships/slide" Target="slides/slide10.xml"/><Relationship Id="rId59" Type="http://schemas.openxmlformats.org/officeDocument/2006/relationships/font" Target="fonts/Montserrat-bold.fntdata"/><Relationship Id="rId14" Type="http://schemas.openxmlformats.org/officeDocument/2006/relationships/slide" Target="slides/slide9.xml"/><Relationship Id="rId58" Type="http://schemas.openxmlformats.org/officeDocument/2006/relationships/font" Target="fonts/Montserrat-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b1af5d8c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b1af5d8c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b2db12584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b2db12584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b2db12584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b2db12584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1f7284ed8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b1f7284ed8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b1f7284ed8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b1f7284ed8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b2db12584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b2db12584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b1f7284e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b1f7284e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b4e0c6afa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b4e0c6afa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3e7ecc71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a3e7ecc71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a95bcfd6f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a95bcfd6f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b1f7284ed8_0_1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b1f7284ed8_0_1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b1f7284ed8_0_1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b1f7284ed8_0_1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1f7284ed8_0_1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b1f7284ed8_0_1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b1f7284ed8_0_19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b1f7284ed8_0_19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b1af5d8ccd_0_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b1af5d8ccd_0_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a3e7ecc71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a3e7ecc71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232952d0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b232952d0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a3e7ecc71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a3e7ecc71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a3e7ecc71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a3e7ecc71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b4e0c6afa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b4e0c6afa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b4e0c6afa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b4e0c6afa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b1f7284ed8_0_19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b1f7284ed8_0_19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b201a93d0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b201a93d0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b4e0c6afa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b4e0c6afa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ab3d43389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ab3d43389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ab3d43389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ab3d43389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ab3d43389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ab3d43389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b4e0c6afa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b4e0c6afa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b24a1f585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b24a1f585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b1f7284ed8_0_19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b1f7284ed8_0_19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b1f7284ed8_0_1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b1f7284ed8_0_1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b232952d0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b232952d0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b232952d0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b232952d0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31b5e22f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31b5e22f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b31b5e22f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b31b5e22f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b31b5e22f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b31b5e22f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b31b5e22f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b31b5e22f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b1af5d8ccd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b1af5d8ccd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b1af5d8ccd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b1af5d8ccd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c09acc64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c09acc64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c114e9490_2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c114e9490_2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3e7ecc71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3e7ecc71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b2db1258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b2db1258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b2db12584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b2db12584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164382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Montserrat"/>
              <a:buNone/>
              <a:defRPr b="1" sz="5200">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4197200"/>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Raleway"/>
              <a:buNone/>
              <a:defRPr sz="2800">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65760" y="292608"/>
            <a:ext cx="4592573" cy="1124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Font typeface="Archivo Black"/>
              <a:buNone/>
              <a:defRPr sz="12000">
                <a:latin typeface="Archivo Black"/>
                <a:ea typeface="Archivo Black"/>
                <a:cs typeface="Archivo Black"/>
                <a:sym typeface="Archivo Black"/>
              </a:defRPr>
            </a:lvl2pPr>
            <a:lvl3pPr lvl="2" algn="ctr">
              <a:spcBef>
                <a:spcPts val="0"/>
              </a:spcBef>
              <a:spcAft>
                <a:spcPts val="0"/>
              </a:spcAft>
              <a:buSzPts val="12000"/>
              <a:buFont typeface="Archivo Black"/>
              <a:buNone/>
              <a:defRPr sz="12000">
                <a:latin typeface="Archivo Black"/>
                <a:ea typeface="Archivo Black"/>
                <a:cs typeface="Archivo Black"/>
                <a:sym typeface="Archivo Black"/>
              </a:defRPr>
            </a:lvl3pPr>
            <a:lvl4pPr lvl="3" algn="ctr">
              <a:spcBef>
                <a:spcPts val="0"/>
              </a:spcBef>
              <a:spcAft>
                <a:spcPts val="0"/>
              </a:spcAft>
              <a:buSzPts val="12000"/>
              <a:buFont typeface="Archivo Black"/>
              <a:buNone/>
              <a:defRPr sz="12000">
                <a:latin typeface="Archivo Black"/>
                <a:ea typeface="Archivo Black"/>
                <a:cs typeface="Archivo Black"/>
                <a:sym typeface="Archivo Black"/>
              </a:defRPr>
            </a:lvl4pPr>
            <a:lvl5pPr lvl="4" algn="ctr">
              <a:spcBef>
                <a:spcPts val="0"/>
              </a:spcBef>
              <a:spcAft>
                <a:spcPts val="0"/>
              </a:spcAft>
              <a:buSzPts val="12000"/>
              <a:buFont typeface="Archivo Black"/>
              <a:buNone/>
              <a:defRPr sz="12000">
                <a:latin typeface="Archivo Black"/>
                <a:ea typeface="Archivo Black"/>
                <a:cs typeface="Archivo Black"/>
                <a:sym typeface="Archivo Black"/>
              </a:defRPr>
            </a:lvl5pPr>
            <a:lvl6pPr lvl="5" algn="ctr">
              <a:spcBef>
                <a:spcPts val="0"/>
              </a:spcBef>
              <a:spcAft>
                <a:spcPts val="0"/>
              </a:spcAft>
              <a:buSzPts val="12000"/>
              <a:buFont typeface="Archivo Black"/>
              <a:buNone/>
              <a:defRPr sz="12000">
                <a:latin typeface="Archivo Black"/>
                <a:ea typeface="Archivo Black"/>
                <a:cs typeface="Archivo Black"/>
                <a:sym typeface="Archivo Black"/>
              </a:defRPr>
            </a:lvl6pPr>
            <a:lvl7pPr lvl="6" algn="ctr">
              <a:spcBef>
                <a:spcPts val="0"/>
              </a:spcBef>
              <a:spcAft>
                <a:spcPts val="0"/>
              </a:spcAft>
              <a:buSzPts val="12000"/>
              <a:buFont typeface="Archivo Black"/>
              <a:buNone/>
              <a:defRPr sz="12000">
                <a:latin typeface="Archivo Black"/>
                <a:ea typeface="Archivo Black"/>
                <a:cs typeface="Archivo Black"/>
                <a:sym typeface="Archivo Black"/>
              </a:defRPr>
            </a:lvl7pPr>
            <a:lvl8pPr lvl="7" algn="ctr">
              <a:spcBef>
                <a:spcPts val="0"/>
              </a:spcBef>
              <a:spcAft>
                <a:spcPts val="0"/>
              </a:spcAft>
              <a:buSzPts val="12000"/>
              <a:buFont typeface="Archivo Black"/>
              <a:buNone/>
              <a:defRPr sz="12000">
                <a:latin typeface="Archivo Black"/>
                <a:ea typeface="Archivo Black"/>
                <a:cs typeface="Archivo Black"/>
                <a:sym typeface="Archivo Black"/>
              </a:defRPr>
            </a:lvl8pPr>
            <a:lvl9pPr lvl="8" algn="ctr">
              <a:spcBef>
                <a:spcPts val="0"/>
              </a:spcBef>
              <a:spcAft>
                <a:spcPts val="0"/>
              </a:spcAft>
              <a:buSzPts val="12000"/>
              <a:buFont typeface="Archivo Black"/>
              <a:buNone/>
              <a:defRPr sz="12000">
                <a:latin typeface="Archivo Black"/>
                <a:ea typeface="Archivo Black"/>
                <a:cs typeface="Archivo Black"/>
                <a:sym typeface="Archivo Black"/>
              </a:defRPr>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000000"/>
              </a:buClr>
              <a:buSzPts val="1800"/>
              <a:buChar char="●"/>
              <a:defRPr>
                <a:solidFill>
                  <a:srgbClr val="000000"/>
                </a:solidFill>
              </a:defRPr>
            </a:lvl1pPr>
            <a:lvl2pPr indent="-317500" lvl="1" marL="914400" algn="ctr">
              <a:spcBef>
                <a:spcPts val="1600"/>
              </a:spcBef>
              <a:spcAft>
                <a:spcPts val="0"/>
              </a:spcAft>
              <a:buClr>
                <a:srgbClr val="000000"/>
              </a:buClr>
              <a:buSzPts val="1400"/>
              <a:buChar char="○"/>
              <a:defRPr>
                <a:solidFill>
                  <a:srgbClr val="000000"/>
                </a:solidFill>
              </a:defRPr>
            </a:lvl2pPr>
            <a:lvl3pPr indent="-317500" lvl="2" marL="1371600" algn="ctr">
              <a:spcBef>
                <a:spcPts val="1600"/>
              </a:spcBef>
              <a:spcAft>
                <a:spcPts val="0"/>
              </a:spcAft>
              <a:buClr>
                <a:srgbClr val="000000"/>
              </a:buClr>
              <a:buSzPts val="1400"/>
              <a:buChar char="■"/>
              <a:defRPr>
                <a:solidFill>
                  <a:srgbClr val="000000"/>
                </a:solidFill>
              </a:defRPr>
            </a:lvl3pPr>
            <a:lvl4pPr indent="-317500" lvl="3" marL="1828800" algn="ctr">
              <a:spcBef>
                <a:spcPts val="1600"/>
              </a:spcBef>
              <a:spcAft>
                <a:spcPts val="0"/>
              </a:spcAft>
              <a:buClr>
                <a:srgbClr val="000000"/>
              </a:buClr>
              <a:buSzPts val="1400"/>
              <a:buChar char="●"/>
              <a:defRPr>
                <a:solidFill>
                  <a:srgbClr val="000000"/>
                </a:solidFill>
              </a:defRPr>
            </a:lvl4pPr>
            <a:lvl5pPr indent="-317500" lvl="4" marL="2286000" algn="ctr">
              <a:spcBef>
                <a:spcPts val="1600"/>
              </a:spcBef>
              <a:spcAft>
                <a:spcPts val="0"/>
              </a:spcAft>
              <a:buClr>
                <a:srgbClr val="000000"/>
              </a:buClr>
              <a:buSzPts val="1400"/>
              <a:buChar char="○"/>
              <a:defRPr>
                <a:solidFill>
                  <a:srgbClr val="000000"/>
                </a:solidFill>
              </a:defRPr>
            </a:lvl5pPr>
            <a:lvl6pPr indent="-317500" lvl="5" marL="2743200" algn="ctr">
              <a:spcBef>
                <a:spcPts val="1600"/>
              </a:spcBef>
              <a:spcAft>
                <a:spcPts val="0"/>
              </a:spcAft>
              <a:buClr>
                <a:srgbClr val="000000"/>
              </a:buClr>
              <a:buSzPts val="1400"/>
              <a:buChar char="■"/>
              <a:defRPr>
                <a:solidFill>
                  <a:srgbClr val="000000"/>
                </a:solidFill>
              </a:defRPr>
            </a:lvl6pPr>
            <a:lvl7pPr indent="-317500" lvl="6" marL="3200400" algn="ctr">
              <a:spcBef>
                <a:spcPts val="1600"/>
              </a:spcBef>
              <a:spcAft>
                <a:spcPts val="0"/>
              </a:spcAft>
              <a:buClr>
                <a:srgbClr val="000000"/>
              </a:buClr>
              <a:buSzPts val="1400"/>
              <a:buChar char="●"/>
              <a:defRPr>
                <a:solidFill>
                  <a:srgbClr val="000000"/>
                </a:solidFill>
              </a:defRPr>
            </a:lvl7pPr>
            <a:lvl8pPr indent="-317500" lvl="7" marL="3657600" algn="ctr">
              <a:spcBef>
                <a:spcPts val="1600"/>
              </a:spcBef>
              <a:spcAft>
                <a:spcPts val="0"/>
              </a:spcAft>
              <a:buClr>
                <a:srgbClr val="000000"/>
              </a:buClr>
              <a:buSzPts val="1400"/>
              <a:buChar char="○"/>
              <a:defRPr>
                <a:solidFill>
                  <a:srgbClr val="000000"/>
                </a:solidFill>
              </a:defRPr>
            </a:lvl8pPr>
            <a:lvl9pPr indent="-317500" lvl="8" marL="4114800" algn="ctr">
              <a:spcBef>
                <a:spcPts val="1600"/>
              </a:spcBef>
              <a:spcAft>
                <a:spcPts val="1600"/>
              </a:spcAft>
              <a:buClr>
                <a:srgbClr val="000000"/>
              </a:buClr>
              <a:buSzPts val="1400"/>
              <a:buChar char="■"/>
              <a:defRPr>
                <a:solidFill>
                  <a:srgbClr val="000000"/>
                </a:solidFill>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1"/>
          <p:cNvPicPr preferRelativeResize="0"/>
          <p:nvPr/>
        </p:nvPicPr>
        <p:blipFill rotWithShape="1">
          <a:blip r:embed="rId2">
            <a:alphaModFix/>
          </a:blip>
          <a:srcRect b="3236" l="5334" r="9034" t="4024"/>
          <a:stretch/>
        </p:blipFill>
        <p:spPr>
          <a:xfrm>
            <a:off x="8346074" y="152400"/>
            <a:ext cx="645528" cy="76809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Font typeface="Archivo Black"/>
              <a:buNone/>
              <a:defRPr sz="3600">
                <a:latin typeface="Archivo Black"/>
                <a:ea typeface="Archivo Black"/>
                <a:cs typeface="Archivo Black"/>
                <a:sym typeface="Archivo Black"/>
              </a:defRPr>
            </a:lvl2pPr>
            <a:lvl3pPr lvl="2" algn="ctr">
              <a:spcBef>
                <a:spcPts val="0"/>
              </a:spcBef>
              <a:spcAft>
                <a:spcPts val="0"/>
              </a:spcAft>
              <a:buSzPts val="3600"/>
              <a:buFont typeface="Archivo Black"/>
              <a:buNone/>
              <a:defRPr sz="3600">
                <a:latin typeface="Archivo Black"/>
                <a:ea typeface="Archivo Black"/>
                <a:cs typeface="Archivo Black"/>
                <a:sym typeface="Archivo Black"/>
              </a:defRPr>
            </a:lvl3pPr>
            <a:lvl4pPr lvl="3" algn="ctr">
              <a:spcBef>
                <a:spcPts val="0"/>
              </a:spcBef>
              <a:spcAft>
                <a:spcPts val="0"/>
              </a:spcAft>
              <a:buSzPts val="3600"/>
              <a:buFont typeface="Archivo Black"/>
              <a:buNone/>
              <a:defRPr sz="3600">
                <a:latin typeface="Archivo Black"/>
                <a:ea typeface="Archivo Black"/>
                <a:cs typeface="Archivo Black"/>
                <a:sym typeface="Archivo Black"/>
              </a:defRPr>
            </a:lvl4pPr>
            <a:lvl5pPr lvl="4" algn="ctr">
              <a:spcBef>
                <a:spcPts val="0"/>
              </a:spcBef>
              <a:spcAft>
                <a:spcPts val="0"/>
              </a:spcAft>
              <a:buSzPts val="3600"/>
              <a:buFont typeface="Archivo Black"/>
              <a:buNone/>
              <a:defRPr sz="3600">
                <a:latin typeface="Archivo Black"/>
                <a:ea typeface="Archivo Black"/>
                <a:cs typeface="Archivo Black"/>
                <a:sym typeface="Archivo Black"/>
              </a:defRPr>
            </a:lvl5pPr>
            <a:lvl6pPr lvl="5" algn="ctr">
              <a:spcBef>
                <a:spcPts val="0"/>
              </a:spcBef>
              <a:spcAft>
                <a:spcPts val="0"/>
              </a:spcAft>
              <a:buSzPts val="3600"/>
              <a:buFont typeface="Archivo Black"/>
              <a:buNone/>
              <a:defRPr sz="3600">
                <a:latin typeface="Archivo Black"/>
                <a:ea typeface="Archivo Black"/>
                <a:cs typeface="Archivo Black"/>
                <a:sym typeface="Archivo Black"/>
              </a:defRPr>
            </a:lvl6pPr>
            <a:lvl7pPr lvl="6" algn="ctr">
              <a:spcBef>
                <a:spcPts val="0"/>
              </a:spcBef>
              <a:spcAft>
                <a:spcPts val="0"/>
              </a:spcAft>
              <a:buSzPts val="3600"/>
              <a:buFont typeface="Archivo Black"/>
              <a:buNone/>
              <a:defRPr sz="3600">
                <a:latin typeface="Archivo Black"/>
                <a:ea typeface="Archivo Black"/>
                <a:cs typeface="Archivo Black"/>
                <a:sym typeface="Archivo Black"/>
              </a:defRPr>
            </a:lvl7pPr>
            <a:lvl8pPr lvl="7" algn="ctr">
              <a:spcBef>
                <a:spcPts val="0"/>
              </a:spcBef>
              <a:spcAft>
                <a:spcPts val="0"/>
              </a:spcAft>
              <a:buSzPts val="3600"/>
              <a:buFont typeface="Archivo Black"/>
              <a:buNone/>
              <a:defRPr sz="3600">
                <a:latin typeface="Archivo Black"/>
                <a:ea typeface="Archivo Black"/>
                <a:cs typeface="Archivo Black"/>
                <a:sym typeface="Archivo Black"/>
              </a:defRPr>
            </a:lvl8pPr>
            <a:lvl9pPr lvl="8" algn="ctr">
              <a:spcBef>
                <a:spcPts val="0"/>
              </a:spcBef>
              <a:spcAft>
                <a:spcPts val="0"/>
              </a:spcAft>
              <a:buSzPts val="3600"/>
              <a:buFont typeface="Archivo Black"/>
              <a:buNone/>
              <a:defRPr sz="3600">
                <a:latin typeface="Archivo Black"/>
                <a:ea typeface="Archivo Black"/>
                <a:cs typeface="Archivo Black"/>
                <a:sym typeface="Archivo Black"/>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Disseminate theme"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2800"/>
              <a:buNone/>
              <a:defRPr>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p:txBody>
      </p:sp>
      <p:sp>
        <p:nvSpPr>
          <p:cNvPr id="19" name="Google Shape;19;p4"/>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0000"/>
              </a:buClr>
              <a:buSzPts val="1800"/>
              <a:buChar char="●"/>
              <a:defRPr>
                <a:solidFill>
                  <a:srgbClr val="000000"/>
                </a:solidFill>
              </a:defRPr>
            </a:lvl1pPr>
            <a:lvl2pPr indent="-317500" lvl="1" marL="914400">
              <a:spcBef>
                <a:spcPts val="1600"/>
              </a:spcBef>
              <a:spcAft>
                <a:spcPts val="0"/>
              </a:spcAft>
              <a:buClr>
                <a:srgbClr val="000000"/>
              </a:buClr>
              <a:buSzPts val="1400"/>
              <a:buChar char="○"/>
              <a:defRPr>
                <a:solidFill>
                  <a:srgbClr val="000000"/>
                </a:solidFill>
              </a:defRPr>
            </a:lvl2pPr>
            <a:lvl3pPr indent="-317500" lvl="2" marL="1371600">
              <a:spcBef>
                <a:spcPts val="1600"/>
              </a:spcBef>
              <a:spcAft>
                <a:spcPts val="0"/>
              </a:spcAft>
              <a:buClr>
                <a:srgbClr val="000000"/>
              </a:buClr>
              <a:buSzPts val="1400"/>
              <a:buChar char="■"/>
              <a:defRPr>
                <a:solidFill>
                  <a:srgbClr val="000000"/>
                </a:solidFill>
              </a:defRPr>
            </a:lvl3pPr>
            <a:lvl4pPr indent="-317500" lvl="3" marL="1828800">
              <a:spcBef>
                <a:spcPts val="1600"/>
              </a:spcBef>
              <a:spcAft>
                <a:spcPts val="0"/>
              </a:spcAft>
              <a:buClr>
                <a:srgbClr val="000000"/>
              </a:buClr>
              <a:buSzPts val="1400"/>
              <a:buChar char="●"/>
              <a:defRPr>
                <a:solidFill>
                  <a:srgbClr val="000000"/>
                </a:solidFill>
              </a:defRPr>
            </a:lvl4pPr>
            <a:lvl5pPr indent="-317500" lvl="4" marL="2286000">
              <a:spcBef>
                <a:spcPts val="1600"/>
              </a:spcBef>
              <a:spcAft>
                <a:spcPts val="0"/>
              </a:spcAft>
              <a:buClr>
                <a:srgbClr val="000000"/>
              </a:buClr>
              <a:buSzPts val="1400"/>
              <a:buChar char="○"/>
              <a:defRPr>
                <a:solidFill>
                  <a:srgbClr val="000000"/>
                </a:solidFill>
              </a:defRPr>
            </a:lvl5pPr>
            <a:lvl6pPr indent="-317500" lvl="5" marL="2743200">
              <a:spcBef>
                <a:spcPts val="1600"/>
              </a:spcBef>
              <a:spcAft>
                <a:spcPts val="0"/>
              </a:spcAft>
              <a:buClr>
                <a:srgbClr val="000000"/>
              </a:buClr>
              <a:buSzPts val="1400"/>
              <a:buChar char="■"/>
              <a:defRPr>
                <a:solidFill>
                  <a:srgbClr val="000000"/>
                </a:solidFill>
              </a:defRPr>
            </a:lvl6pPr>
            <a:lvl7pPr indent="-317500" lvl="6" marL="3200400">
              <a:spcBef>
                <a:spcPts val="1600"/>
              </a:spcBef>
              <a:spcAft>
                <a:spcPts val="0"/>
              </a:spcAft>
              <a:buClr>
                <a:srgbClr val="000000"/>
              </a:buClr>
              <a:buSzPts val="1400"/>
              <a:buChar char="●"/>
              <a:defRPr>
                <a:solidFill>
                  <a:srgbClr val="000000"/>
                </a:solidFill>
              </a:defRPr>
            </a:lvl7pPr>
            <a:lvl8pPr indent="-317500" lvl="7" marL="3657600">
              <a:spcBef>
                <a:spcPts val="1600"/>
              </a:spcBef>
              <a:spcAft>
                <a:spcPts val="0"/>
              </a:spcAft>
              <a:buClr>
                <a:srgbClr val="000000"/>
              </a:buClr>
              <a:buSzPts val="1400"/>
              <a:buChar char="○"/>
              <a:defRPr>
                <a:solidFill>
                  <a:srgbClr val="000000"/>
                </a:solidFill>
              </a:defRPr>
            </a:lvl8pPr>
            <a:lvl9pPr indent="-317500" lvl="8" marL="4114800">
              <a:spcBef>
                <a:spcPts val="1600"/>
              </a:spcBef>
              <a:spcAft>
                <a:spcPts val="1600"/>
              </a:spcAft>
              <a:buClr>
                <a:srgbClr val="000000"/>
              </a:buClr>
              <a:buSzPts val="1400"/>
              <a:buChar char="■"/>
              <a:defRPr>
                <a:solidFill>
                  <a:srgbClr val="000000"/>
                </a:solidFill>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4"/>
          <p:cNvPicPr preferRelativeResize="0"/>
          <p:nvPr/>
        </p:nvPicPr>
        <p:blipFill rotWithShape="1">
          <a:blip r:embed="rId2">
            <a:alphaModFix/>
          </a:blip>
          <a:srcRect b="3236" l="5334" r="9034" t="4024"/>
          <a:stretch/>
        </p:blipFill>
        <p:spPr>
          <a:xfrm>
            <a:off x="8346074" y="152400"/>
            <a:ext cx="645528" cy="76809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75354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2800"/>
              <a:buNone/>
              <a:defRPr b="1">
                <a:solidFill>
                  <a:schemeClr val="accent1"/>
                </a:solidFill>
              </a:defRPr>
            </a:lvl1pPr>
            <a:lvl2pPr lvl="1">
              <a:spcBef>
                <a:spcPts val="0"/>
              </a:spcBef>
              <a:spcAft>
                <a:spcPts val="0"/>
              </a:spcAft>
              <a:buClr>
                <a:schemeClr val="accent1"/>
              </a:buClr>
              <a:buSzPts val="2800"/>
              <a:buNone/>
              <a:defRPr b="1">
                <a:solidFill>
                  <a:schemeClr val="accent1"/>
                </a:solidFill>
              </a:defRPr>
            </a:lvl2pPr>
            <a:lvl3pPr lvl="2">
              <a:spcBef>
                <a:spcPts val="0"/>
              </a:spcBef>
              <a:spcAft>
                <a:spcPts val="0"/>
              </a:spcAft>
              <a:buClr>
                <a:schemeClr val="accent1"/>
              </a:buClr>
              <a:buSzPts val="2800"/>
              <a:buNone/>
              <a:defRPr b="1">
                <a:solidFill>
                  <a:schemeClr val="accent1"/>
                </a:solidFill>
              </a:defRPr>
            </a:lvl3pPr>
            <a:lvl4pPr lvl="3">
              <a:spcBef>
                <a:spcPts val="0"/>
              </a:spcBef>
              <a:spcAft>
                <a:spcPts val="0"/>
              </a:spcAft>
              <a:buClr>
                <a:schemeClr val="accent1"/>
              </a:buClr>
              <a:buSzPts val="2800"/>
              <a:buNone/>
              <a:defRPr b="1">
                <a:solidFill>
                  <a:schemeClr val="accent1"/>
                </a:solidFill>
              </a:defRPr>
            </a:lvl4pPr>
            <a:lvl5pPr lvl="4">
              <a:spcBef>
                <a:spcPts val="0"/>
              </a:spcBef>
              <a:spcAft>
                <a:spcPts val="0"/>
              </a:spcAft>
              <a:buClr>
                <a:schemeClr val="accent1"/>
              </a:buClr>
              <a:buSzPts val="2800"/>
              <a:buNone/>
              <a:defRPr b="1">
                <a:solidFill>
                  <a:schemeClr val="accent1"/>
                </a:solidFill>
              </a:defRPr>
            </a:lvl5pPr>
            <a:lvl6pPr lvl="5">
              <a:spcBef>
                <a:spcPts val="0"/>
              </a:spcBef>
              <a:spcAft>
                <a:spcPts val="0"/>
              </a:spcAft>
              <a:buClr>
                <a:schemeClr val="accent1"/>
              </a:buClr>
              <a:buSzPts val="2800"/>
              <a:buNone/>
              <a:defRPr b="1">
                <a:solidFill>
                  <a:schemeClr val="accent1"/>
                </a:solidFill>
              </a:defRPr>
            </a:lvl6pPr>
            <a:lvl7pPr lvl="6">
              <a:spcBef>
                <a:spcPts val="0"/>
              </a:spcBef>
              <a:spcAft>
                <a:spcPts val="0"/>
              </a:spcAft>
              <a:buClr>
                <a:schemeClr val="accent1"/>
              </a:buClr>
              <a:buSzPts val="2800"/>
              <a:buNone/>
              <a:defRPr b="1">
                <a:solidFill>
                  <a:schemeClr val="accent1"/>
                </a:solidFill>
              </a:defRPr>
            </a:lvl7pPr>
            <a:lvl8pPr lvl="7">
              <a:spcBef>
                <a:spcPts val="0"/>
              </a:spcBef>
              <a:spcAft>
                <a:spcPts val="0"/>
              </a:spcAft>
              <a:buClr>
                <a:schemeClr val="accent1"/>
              </a:buClr>
              <a:buSzPts val="2800"/>
              <a:buNone/>
              <a:defRPr b="1">
                <a:solidFill>
                  <a:schemeClr val="accent1"/>
                </a:solidFill>
              </a:defRPr>
            </a:lvl8pPr>
            <a:lvl9pPr lvl="8">
              <a:spcBef>
                <a:spcPts val="0"/>
              </a:spcBef>
              <a:spcAft>
                <a:spcPts val="0"/>
              </a:spcAft>
              <a:buClr>
                <a:schemeClr val="accent1"/>
              </a:buClr>
              <a:buSzPts val="2800"/>
              <a:buNone/>
              <a:defRPr b="1">
                <a:solidFill>
                  <a:schemeClr val="accent1"/>
                </a:solidFill>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1600"/>
              </a:spcBef>
              <a:spcAft>
                <a:spcPts val="0"/>
              </a:spcAft>
              <a:buClr>
                <a:srgbClr val="000000"/>
              </a:buClr>
              <a:buSzPts val="1200"/>
              <a:buChar char="○"/>
              <a:defRPr sz="1200">
                <a:solidFill>
                  <a:srgbClr val="000000"/>
                </a:solidFill>
              </a:defRPr>
            </a:lvl2pPr>
            <a:lvl3pPr indent="-304800" lvl="2" marL="1371600">
              <a:spcBef>
                <a:spcPts val="1600"/>
              </a:spcBef>
              <a:spcAft>
                <a:spcPts val="0"/>
              </a:spcAft>
              <a:buClr>
                <a:srgbClr val="000000"/>
              </a:buClr>
              <a:buSzPts val="1200"/>
              <a:buChar char="■"/>
              <a:defRPr sz="1200">
                <a:solidFill>
                  <a:srgbClr val="000000"/>
                </a:solidFill>
              </a:defRPr>
            </a:lvl3pPr>
            <a:lvl4pPr indent="-304800" lvl="3" marL="1828800">
              <a:spcBef>
                <a:spcPts val="1600"/>
              </a:spcBef>
              <a:spcAft>
                <a:spcPts val="0"/>
              </a:spcAft>
              <a:buClr>
                <a:srgbClr val="000000"/>
              </a:buClr>
              <a:buSzPts val="1200"/>
              <a:buChar char="●"/>
              <a:defRPr sz="1200">
                <a:solidFill>
                  <a:srgbClr val="000000"/>
                </a:solidFill>
              </a:defRPr>
            </a:lvl4pPr>
            <a:lvl5pPr indent="-304800" lvl="4" marL="2286000">
              <a:spcBef>
                <a:spcPts val="1600"/>
              </a:spcBef>
              <a:spcAft>
                <a:spcPts val="0"/>
              </a:spcAft>
              <a:buClr>
                <a:srgbClr val="000000"/>
              </a:buClr>
              <a:buSzPts val="1200"/>
              <a:buChar char="○"/>
              <a:defRPr sz="1200">
                <a:solidFill>
                  <a:srgbClr val="000000"/>
                </a:solidFill>
              </a:defRPr>
            </a:lvl5pPr>
            <a:lvl6pPr indent="-304800" lvl="5" marL="2743200">
              <a:spcBef>
                <a:spcPts val="1600"/>
              </a:spcBef>
              <a:spcAft>
                <a:spcPts val="0"/>
              </a:spcAft>
              <a:buClr>
                <a:srgbClr val="000000"/>
              </a:buClr>
              <a:buSzPts val="1200"/>
              <a:buChar char="■"/>
              <a:defRPr sz="1200">
                <a:solidFill>
                  <a:srgbClr val="000000"/>
                </a:solidFill>
              </a:defRPr>
            </a:lvl6pPr>
            <a:lvl7pPr indent="-304800" lvl="6" marL="3200400">
              <a:spcBef>
                <a:spcPts val="1600"/>
              </a:spcBef>
              <a:spcAft>
                <a:spcPts val="0"/>
              </a:spcAft>
              <a:buClr>
                <a:srgbClr val="000000"/>
              </a:buClr>
              <a:buSzPts val="1200"/>
              <a:buChar char="●"/>
              <a:defRPr sz="1200">
                <a:solidFill>
                  <a:srgbClr val="000000"/>
                </a:solidFill>
              </a:defRPr>
            </a:lvl7pPr>
            <a:lvl8pPr indent="-304800" lvl="7" marL="3657600">
              <a:spcBef>
                <a:spcPts val="1600"/>
              </a:spcBef>
              <a:spcAft>
                <a:spcPts val="0"/>
              </a:spcAft>
              <a:buClr>
                <a:srgbClr val="000000"/>
              </a:buClr>
              <a:buSzPts val="1200"/>
              <a:buChar char="○"/>
              <a:defRPr sz="1200">
                <a:solidFill>
                  <a:srgbClr val="000000"/>
                </a:solidFill>
              </a:defRPr>
            </a:lvl8pPr>
            <a:lvl9pPr indent="-304800" lvl="8" marL="4114800">
              <a:spcBef>
                <a:spcPts val="1600"/>
              </a:spcBef>
              <a:spcAft>
                <a:spcPts val="1600"/>
              </a:spcAft>
              <a:buClr>
                <a:srgbClr val="000000"/>
              </a:buClr>
              <a:buSzPts val="1200"/>
              <a:buChar char="■"/>
              <a:defRPr sz="1200">
                <a:solidFill>
                  <a:srgbClr val="000000"/>
                </a:solidFill>
              </a:defRPr>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00"/>
              </a:buClr>
              <a:buSzPts val="1400"/>
              <a:buChar char="●"/>
              <a:defRPr sz="1400">
                <a:solidFill>
                  <a:srgbClr val="000000"/>
                </a:solidFill>
              </a:defRPr>
            </a:lvl1pPr>
            <a:lvl2pPr indent="-304800" lvl="1" marL="914400">
              <a:spcBef>
                <a:spcPts val="1600"/>
              </a:spcBef>
              <a:spcAft>
                <a:spcPts val="0"/>
              </a:spcAft>
              <a:buClr>
                <a:srgbClr val="000000"/>
              </a:buClr>
              <a:buSzPts val="1200"/>
              <a:buChar char="○"/>
              <a:defRPr sz="1200">
                <a:solidFill>
                  <a:srgbClr val="000000"/>
                </a:solidFill>
              </a:defRPr>
            </a:lvl2pPr>
            <a:lvl3pPr indent="-304800" lvl="2" marL="1371600">
              <a:spcBef>
                <a:spcPts val="1600"/>
              </a:spcBef>
              <a:spcAft>
                <a:spcPts val="0"/>
              </a:spcAft>
              <a:buClr>
                <a:srgbClr val="000000"/>
              </a:buClr>
              <a:buSzPts val="1200"/>
              <a:buChar char="■"/>
              <a:defRPr sz="1200">
                <a:solidFill>
                  <a:srgbClr val="000000"/>
                </a:solidFill>
              </a:defRPr>
            </a:lvl3pPr>
            <a:lvl4pPr indent="-304800" lvl="3" marL="1828800">
              <a:spcBef>
                <a:spcPts val="1600"/>
              </a:spcBef>
              <a:spcAft>
                <a:spcPts val="0"/>
              </a:spcAft>
              <a:buClr>
                <a:srgbClr val="000000"/>
              </a:buClr>
              <a:buSzPts val="1200"/>
              <a:buChar char="●"/>
              <a:defRPr sz="1200">
                <a:solidFill>
                  <a:srgbClr val="000000"/>
                </a:solidFill>
              </a:defRPr>
            </a:lvl4pPr>
            <a:lvl5pPr indent="-304800" lvl="4" marL="2286000">
              <a:spcBef>
                <a:spcPts val="1600"/>
              </a:spcBef>
              <a:spcAft>
                <a:spcPts val="0"/>
              </a:spcAft>
              <a:buClr>
                <a:srgbClr val="000000"/>
              </a:buClr>
              <a:buSzPts val="1200"/>
              <a:buChar char="○"/>
              <a:defRPr sz="1200">
                <a:solidFill>
                  <a:srgbClr val="000000"/>
                </a:solidFill>
              </a:defRPr>
            </a:lvl5pPr>
            <a:lvl6pPr indent="-304800" lvl="5" marL="2743200">
              <a:spcBef>
                <a:spcPts val="1600"/>
              </a:spcBef>
              <a:spcAft>
                <a:spcPts val="0"/>
              </a:spcAft>
              <a:buClr>
                <a:srgbClr val="000000"/>
              </a:buClr>
              <a:buSzPts val="1200"/>
              <a:buChar char="■"/>
              <a:defRPr sz="1200">
                <a:solidFill>
                  <a:srgbClr val="000000"/>
                </a:solidFill>
              </a:defRPr>
            </a:lvl6pPr>
            <a:lvl7pPr indent="-304800" lvl="6" marL="3200400">
              <a:spcBef>
                <a:spcPts val="1600"/>
              </a:spcBef>
              <a:spcAft>
                <a:spcPts val="0"/>
              </a:spcAft>
              <a:buClr>
                <a:srgbClr val="000000"/>
              </a:buClr>
              <a:buSzPts val="1200"/>
              <a:buChar char="●"/>
              <a:defRPr sz="1200">
                <a:solidFill>
                  <a:srgbClr val="000000"/>
                </a:solidFill>
              </a:defRPr>
            </a:lvl7pPr>
            <a:lvl8pPr indent="-304800" lvl="7" marL="3657600">
              <a:spcBef>
                <a:spcPts val="1600"/>
              </a:spcBef>
              <a:spcAft>
                <a:spcPts val="0"/>
              </a:spcAft>
              <a:buClr>
                <a:srgbClr val="000000"/>
              </a:buClr>
              <a:buSzPts val="1200"/>
              <a:buChar char="○"/>
              <a:defRPr sz="1200">
                <a:solidFill>
                  <a:srgbClr val="000000"/>
                </a:solidFill>
              </a:defRPr>
            </a:lvl8pPr>
            <a:lvl9pPr indent="-304800" lvl="8" marL="4114800">
              <a:spcBef>
                <a:spcPts val="1600"/>
              </a:spcBef>
              <a:spcAft>
                <a:spcPts val="1600"/>
              </a:spcAft>
              <a:buClr>
                <a:srgbClr val="000000"/>
              </a:buClr>
              <a:buSzPts val="1200"/>
              <a:buChar char="■"/>
              <a:defRPr sz="1200">
                <a:solidFill>
                  <a:srgbClr val="000000"/>
                </a:solidFill>
              </a:defRPr>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5"/>
          <p:cNvPicPr preferRelativeResize="0"/>
          <p:nvPr/>
        </p:nvPicPr>
        <p:blipFill rotWithShape="1">
          <a:blip r:embed="rId2">
            <a:alphaModFix/>
          </a:blip>
          <a:srcRect b="3236" l="5334" r="9034" t="4024"/>
          <a:stretch/>
        </p:blipFill>
        <p:spPr>
          <a:xfrm>
            <a:off x="8346074" y="152400"/>
            <a:ext cx="645528" cy="76809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75354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Font typeface="Poppins"/>
              <a:buNone/>
              <a:defRPr b="1">
                <a:latin typeface="Poppins"/>
                <a:ea typeface="Poppins"/>
                <a:cs typeface="Poppins"/>
                <a:sym typeface="Poppins"/>
              </a:defRPr>
            </a:lvl2pPr>
            <a:lvl3pPr lvl="2">
              <a:spcBef>
                <a:spcPts val="0"/>
              </a:spcBef>
              <a:spcAft>
                <a:spcPts val="0"/>
              </a:spcAft>
              <a:buSzPts val="2800"/>
              <a:buFont typeface="Poppins"/>
              <a:buNone/>
              <a:defRPr b="1">
                <a:latin typeface="Poppins"/>
                <a:ea typeface="Poppins"/>
                <a:cs typeface="Poppins"/>
                <a:sym typeface="Poppins"/>
              </a:defRPr>
            </a:lvl3pPr>
            <a:lvl4pPr lvl="3">
              <a:spcBef>
                <a:spcPts val="0"/>
              </a:spcBef>
              <a:spcAft>
                <a:spcPts val="0"/>
              </a:spcAft>
              <a:buSzPts val="2800"/>
              <a:buFont typeface="Poppins"/>
              <a:buNone/>
              <a:defRPr b="1">
                <a:latin typeface="Poppins"/>
                <a:ea typeface="Poppins"/>
                <a:cs typeface="Poppins"/>
                <a:sym typeface="Poppins"/>
              </a:defRPr>
            </a:lvl4pPr>
            <a:lvl5pPr lvl="4">
              <a:spcBef>
                <a:spcPts val="0"/>
              </a:spcBef>
              <a:spcAft>
                <a:spcPts val="0"/>
              </a:spcAft>
              <a:buSzPts val="2800"/>
              <a:buFont typeface="Poppins"/>
              <a:buNone/>
              <a:defRPr b="1">
                <a:latin typeface="Poppins"/>
                <a:ea typeface="Poppins"/>
                <a:cs typeface="Poppins"/>
                <a:sym typeface="Poppins"/>
              </a:defRPr>
            </a:lvl5pPr>
            <a:lvl6pPr lvl="5">
              <a:spcBef>
                <a:spcPts val="0"/>
              </a:spcBef>
              <a:spcAft>
                <a:spcPts val="0"/>
              </a:spcAft>
              <a:buSzPts val="2800"/>
              <a:buFont typeface="Poppins"/>
              <a:buNone/>
              <a:defRPr b="1">
                <a:latin typeface="Poppins"/>
                <a:ea typeface="Poppins"/>
                <a:cs typeface="Poppins"/>
                <a:sym typeface="Poppins"/>
              </a:defRPr>
            </a:lvl6pPr>
            <a:lvl7pPr lvl="6">
              <a:spcBef>
                <a:spcPts val="0"/>
              </a:spcBef>
              <a:spcAft>
                <a:spcPts val="0"/>
              </a:spcAft>
              <a:buSzPts val="2800"/>
              <a:buFont typeface="Poppins"/>
              <a:buNone/>
              <a:defRPr b="1">
                <a:latin typeface="Poppins"/>
                <a:ea typeface="Poppins"/>
                <a:cs typeface="Poppins"/>
                <a:sym typeface="Poppins"/>
              </a:defRPr>
            </a:lvl7pPr>
            <a:lvl8pPr lvl="7">
              <a:spcBef>
                <a:spcPts val="0"/>
              </a:spcBef>
              <a:spcAft>
                <a:spcPts val="0"/>
              </a:spcAft>
              <a:buSzPts val="2800"/>
              <a:buFont typeface="Poppins"/>
              <a:buNone/>
              <a:defRPr b="1">
                <a:latin typeface="Poppins"/>
                <a:ea typeface="Poppins"/>
                <a:cs typeface="Poppins"/>
                <a:sym typeface="Poppins"/>
              </a:defRPr>
            </a:lvl8pPr>
            <a:lvl9pPr lvl="8">
              <a:spcBef>
                <a:spcPts val="0"/>
              </a:spcBef>
              <a:spcAft>
                <a:spcPts val="0"/>
              </a:spcAft>
              <a:buSzPts val="2800"/>
              <a:buFont typeface="Poppins"/>
              <a:buNone/>
              <a:defRPr b="1">
                <a:latin typeface="Poppins"/>
                <a:ea typeface="Poppins"/>
                <a:cs typeface="Poppins"/>
                <a:sym typeface="Poppins"/>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6"/>
          <p:cNvPicPr preferRelativeResize="0"/>
          <p:nvPr/>
        </p:nvPicPr>
        <p:blipFill rotWithShape="1">
          <a:blip r:embed="rId2">
            <a:alphaModFix/>
          </a:blip>
          <a:srcRect b="3236" l="5334" r="9034" t="4024"/>
          <a:stretch/>
        </p:blipFill>
        <p:spPr>
          <a:xfrm>
            <a:off x="8346074" y="152400"/>
            <a:ext cx="645528" cy="7680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Font typeface="Poppins"/>
              <a:buNone/>
              <a:defRPr b="1" sz="2400">
                <a:latin typeface="Poppins"/>
                <a:ea typeface="Poppins"/>
                <a:cs typeface="Poppins"/>
                <a:sym typeface="Poppins"/>
              </a:defRPr>
            </a:lvl2pPr>
            <a:lvl3pPr lvl="2">
              <a:spcBef>
                <a:spcPts val="0"/>
              </a:spcBef>
              <a:spcAft>
                <a:spcPts val="0"/>
              </a:spcAft>
              <a:buSzPts val="2400"/>
              <a:buFont typeface="Poppins"/>
              <a:buNone/>
              <a:defRPr b="1" sz="2400">
                <a:latin typeface="Poppins"/>
                <a:ea typeface="Poppins"/>
                <a:cs typeface="Poppins"/>
                <a:sym typeface="Poppins"/>
              </a:defRPr>
            </a:lvl3pPr>
            <a:lvl4pPr lvl="3">
              <a:spcBef>
                <a:spcPts val="0"/>
              </a:spcBef>
              <a:spcAft>
                <a:spcPts val="0"/>
              </a:spcAft>
              <a:buSzPts val="2400"/>
              <a:buFont typeface="Poppins"/>
              <a:buNone/>
              <a:defRPr b="1" sz="2400">
                <a:latin typeface="Poppins"/>
                <a:ea typeface="Poppins"/>
                <a:cs typeface="Poppins"/>
                <a:sym typeface="Poppins"/>
              </a:defRPr>
            </a:lvl4pPr>
            <a:lvl5pPr lvl="4">
              <a:spcBef>
                <a:spcPts val="0"/>
              </a:spcBef>
              <a:spcAft>
                <a:spcPts val="0"/>
              </a:spcAft>
              <a:buSzPts val="2400"/>
              <a:buFont typeface="Poppins"/>
              <a:buNone/>
              <a:defRPr b="1" sz="2400">
                <a:latin typeface="Poppins"/>
                <a:ea typeface="Poppins"/>
                <a:cs typeface="Poppins"/>
                <a:sym typeface="Poppins"/>
              </a:defRPr>
            </a:lvl5pPr>
            <a:lvl6pPr lvl="5">
              <a:spcBef>
                <a:spcPts val="0"/>
              </a:spcBef>
              <a:spcAft>
                <a:spcPts val="0"/>
              </a:spcAft>
              <a:buSzPts val="2400"/>
              <a:buFont typeface="Poppins"/>
              <a:buNone/>
              <a:defRPr b="1" sz="2400">
                <a:latin typeface="Poppins"/>
                <a:ea typeface="Poppins"/>
                <a:cs typeface="Poppins"/>
                <a:sym typeface="Poppins"/>
              </a:defRPr>
            </a:lvl6pPr>
            <a:lvl7pPr lvl="6">
              <a:spcBef>
                <a:spcPts val="0"/>
              </a:spcBef>
              <a:spcAft>
                <a:spcPts val="0"/>
              </a:spcAft>
              <a:buSzPts val="2400"/>
              <a:buFont typeface="Poppins"/>
              <a:buNone/>
              <a:defRPr b="1" sz="2400">
                <a:latin typeface="Poppins"/>
                <a:ea typeface="Poppins"/>
                <a:cs typeface="Poppins"/>
                <a:sym typeface="Poppins"/>
              </a:defRPr>
            </a:lvl7pPr>
            <a:lvl8pPr lvl="7">
              <a:spcBef>
                <a:spcPts val="0"/>
              </a:spcBef>
              <a:spcAft>
                <a:spcPts val="0"/>
              </a:spcAft>
              <a:buSzPts val="2400"/>
              <a:buFont typeface="Poppins"/>
              <a:buNone/>
              <a:defRPr b="1" sz="2400">
                <a:latin typeface="Poppins"/>
                <a:ea typeface="Poppins"/>
                <a:cs typeface="Poppins"/>
                <a:sym typeface="Poppins"/>
              </a:defRPr>
            </a:lvl8pPr>
            <a:lvl9pPr lvl="8">
              <a:spcBef>
                <a:spcPts val="0"/>
              </a:spcBef>
              <a:spcAft>
                <a:spcPts val="0"/>
              </a:spcAft>
              <a:buSzPts val="2400"/>
              <a:buFont typeface="Poppins"/>
              <a:buNone/>
              <a:defRPr b="1" sz="2400">
                <a:latin typeface="Poppins"/>
                <a:ea typeface="Poppins"/>
                <a:cs typeface="Poppins"/>
                <a:sym typeface="Poppins"/>
              </a:defRPr>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rgbClr val="000000"/>
              </a:buClr>
              <a:buSzPts val="1200"/>
              <a:buChar char="●"/>
              <a:defRPr sz="1200">
                <a:solidFill>
                  <a:srgbClr val="000000"/>
                </a:solidFill>
              </a:defRPr>
            </a:lvl1pPr>
            <a:lvl2pPr indent="-304800" lvl="1" marL="914400">
              <a:spcBef>
                <a:spcPts val="1600"/>
              </a:spcBef>
              <a:spcAft>
                <a:spcPts val="0"/>
              </a:spcAft>
              <a:buClr>
                <a:srgbClr val="000000"/>
              </a:buClr>
              <a:buSzPts val="1200"/>
              <a:buChar char="○"/>
              <a:defRPr sz="1200">
                <a:solidFill>
                  <a:srgbClr val="000000"/>
                </a:solidFill>
              </a:defRPr>
            </a:lvl2pPr>
            <a:lvl3pPr indent="-304800" lvl="2" marL="1371600">
              <a:spcBef>
                <a:spcPts val="1600"/>
              </a:spcBef>
              <a:spcAft>
                <a:spcPts val="0"/>
              </a:spcAft>
              <a:buClr>
                <a:srgbClr val="000000"/>
              </a:buClr>
              <a:buSzPts val="1200"/>
              <a:buChar char="■"/>
              <a:defRPr sz="1200">
                <a:solidFill>
                  <a:srgbClr val="000000"/>
                </a:solidFill>
              </a:defRPr>
            </a:lvl3pPr>
            <a:lvl4pPr indent="-304800" lvl="3" marL="1828800">
              <a:spcBef>
                <a:spcPts val="1600"/>
              </a:spcBef>
              <a:spcAft>
                <a:spcPts val="0"/>
              </a:spcAft>
              <a:buClr>
                <a:srgbClr val="000000"/>
              </a:buClr>
              <a:buSzPts val="1200"/>
              <a:buChar char="●"/>
              <a:defRPr sz="1200">
                <a:solidFill>
                  <a:srgbClr val="000000"/>
                </a:solidFill>
              </a:defRPr>
            </a:lvl4pPr>
            <a:lvl5pPr indent="-304800" lvl="4" marL="2286000">
              <a:spcBef>
                <a:spcPts val="1600"/>
              </a:spcBef>
              <a:spcAft>
                <a:spcPts val="0"/>
              </a:spcAft>
              <a:buClr>
                <a:srgbClr val="000000"/>
              </a:buClr>
              <a:buSzPts val="1200"/>
              <a:buChar char="○"/>
              <a:defRPr sz="1200">
                <a:solidFill>
                  <a:srgbClr val="000000"/>
                </a:solidFill>
              </a:defRPr>
            </a:lvl5pPr>
            <a:lvl6pPr indent="-304800" lvl="5" marL="2743200">
              <a:spcBef>
                <a:spcPts val="1600"/>
              </a:spcBef>
              <a:spcAft>
                <a:spcPts val="0"/>
              </a:spcAft>
              <a:buClr>
                <a:srgbClr val="000000"/>
              </a:buClr>
              <a:buSzPts val="1200"/>
              <a:buChar char="■"/>
              <a:defRPr sz="1200">
                <a:solidFill>
                  <a:srgbClr val="000000"/>
                </a:solidFill>
              </a:defRPr>
            </a:lvl6pPr>
            <a:lvl7pPr indent="-304800" lvl="6" marL="3200400">
              <a:spcBef>
                <a:spcPts val="1600"/>
              </a:spcBef>
              <a:spcAft>
                <a:spcPts val="0"/>
              </a:spcAft>
              <a:buClr>
                <a:srgbClr val="000000"/>
              </a:buClr>
              <a:buSzPts val="1200"/>
              <a:buChar char="●"/>
              <a:defRPr sz="1200">
                <a:solidFill>
                  <a:srgbClr val="000000"/>
                </a:solidFill>
              </a:defRPr>
            </a:lvl7pPr>
            <a:lvl8pPr indent="-304800" lvl="7" marL="3657600">
              <a:spcBef>
                <a:spcPts val="1600"/>
              </a:spcBef>
              <a:spcAft>
                <a:spcPts val="0"/>
              </a:spcAft>
              <a:buClr>
                <a:srgbClr val="000000"/>
              </a:buClr>
              <a:buSzPts val="1200"/>
              <a:buChar char="○"/>
              <a:defRPr sz="1200">
                <a:solidFill>
                  <a:srgbClr val="000000"/>
                </a:solidFill>
              </a:defRPr>
            </a:lvl8pPr>
            <a:lvl9pPr indent="-304800" lvl="8" marL="4114800">
              <a:spcBef>
                <a:spcPts val="1600"/>
              </a:spcBef>
              <a:spcAft>
                <a:spcPts val="1600"/>
              </a:spcAft>
              <a:buClr>
                <a:srgbClr val="000000"/>
              </a:buClr>
              <a:buSzPts val="1200"/>
              <a:buChar char="■"/>
              <a:defRPr sz="1200">
                <a:solidFill>
                  <a:srgbClr val="000000"/>
                </a:solidFill>
              </a:defRPr>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6" name="Google Shape;36;p7"/>
          <p:cNvPicPr preferRelativeResize="0"/>
          <p:nvPr/>
        </p:nvPicPr>
        <p:blipFill rotWithShape="1">
          <a:blip r:embed="rId2">
            <a:alphaModFix/>
          </a:blip>
          <a:srcRect b="3236" l="5334" r="9034" t="4024"/>
          <a:stretch/>
        </p:blipFill>
        <p:spPr>
          <a:xfrm>
            <a:off x="8346074" y="152400"/>
            <a:ext cx="645528" cy="7680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Font typeface="Archivo Black"/>
              <a:buNone/>
              <a:defRPr sz="4800">
                <a:latin typeface="Archivo Black"/>
                <a:ea typeface="Archivo Black"/>
                <a:cs typeface="Archivo Black"/>
                <a:sym typeface="Archivo Black"/>
              </a:defRPr>
            </a:lvl2pPr>
            <a:lvl3pPr lvl="2">
              <a:spcBef>
                <a:spcPts val="0"/>
              </a:spcBef>
              <a:spcAft>
                <a:spcPts val="0"/>
              </a:spcAft>
              <a:buSzPts val="4800"/>
              <a:buFont typeface="Archivo Black"/>
              <a:buNone/>
              <a:defRPr sz="4800">
                <a:latin typeface="Archivo Black"/>
                <a:ea typeface="Archivo Black"/>
                <a:cs typeface="Archivo Black"/>
                <a:sym typeface="Archivo Black"/>
              </a:defRPr>
            </a:lvl3pPr>
            <a:lvl4pPr lvl="3">
              <a:spcBef>
                <a:spcPts val="0"/>
              </a:spcBef>
              <a:spcAft>
                <a:spcPts val="0"/>
              </a:spcAft>
              <a:buSzPts val="4800"/>
              <a:buFont typeface="Archivo Black"/>
              <a:buNone/>
              <a:defRPr sz="4800">
                <a:latin typeface="Archivo Black"/>
                <a:ea typeface="Archivo Black"/>
                <a:cs typeface="Archivo Black"/>
                <a:sym typeface="Archivo Black"/>
              </a:defRPr>
            </a:lvl4pPr>
            <a:lvl5pPr lvl="4">
              <a:spcBef>
                <a:spcPts val="0"/>
              </a:spcBef>
              <a:spcAft>
                <a:spcPts val="0"/>
              </a:spcAft>
              <a:buSzPts val="4800"/>
              <a:buFont typeface="Archivo Black"/>
              <a:buNone/>
              <a:defRPr sz="4800">
                <a:latin typeface="Archivo Black"/>
                <a:ea typeface="Archivo Black"/>
                <a:cs typeface="Archivo Black"/>
                <a:sym typeface="Archivo Black"/>
              </a:defRPr>
            </a:lvl5pPr>
            <a:lvl6pPr lvl="5">
              <a:spcBef>
                <a:spcPts val="0"/>
              </a:spcBef>
              <a:spcAft>
                <a:spcPts val="0"/>
              </a:spcAft>
              <a:buSzPts val="4800"/>
              <a:buFont typeface="Archivo Black"/>
              <a:buNone/>
              <a:defRPr sz="4800">
                <a:latin typeface="Archivo Black"/>
                <a:ea typeface="Archivo Black"/>
                <a:cs typeface="Archivo Black"/>
                <a:sym typeface="Archivo Black"/>
              </a:defRPr>
            </a:lvl6pPr>
            <a:lvl7pPr lvl="6">
              <a:spcBef>
                <a:spcPts val="0"/>
              </a:spcBef>
              <a:spcAft>
                <a:spcPts val="0"/>
              </a:spcAft>
              <a:buSzPts val="4800"/>
              <a:buFont typeface="Archivo Black"/>
              <a:buNone/>
              <a:defRPr sz="4800">
                <a:latin typeface="Archivo Black"/>
                <a:ea typeface="Archivo Black"/>
                <a:cs typeface="Archivo Black"/>
                <a:sym typeface="Archivo Black"/>
              </a:defRPr>
            </a:lvl7pPr>
            <a:lvl8pPr lvl="7">
              <a:spcBef>
                <a:spcPts val="0"/>
              </a:spcBef>
              <a:spcAft>
                <a:spcPts val="0"/>
              </a:spcAft>
              <a:buSzPts val="4800"/>
              <a:buFont typeface="Archivo Black"/>
              <a:buNone/>
              <a:defRPr sz="4800">
                <a:latin typeface="Archivo Black"/>
                <a:ea typeface="Archivo Black"/>
                <a:cs typeface="Archivo Black"/>
                <a:sym typeface="Archivo Black"/>
              </a:defRPr>
            </a:lvl8pPr>
            <a:lvl9pPr lvl="8">
              <a:spcBef>
                <a:spcPts val="0"/>
              </a:spcBef>
              <a:spcAft>
                <a:spcPts val="0"/>
              </a:spcAft>
              <a:buSzPts val="4800"/>
              <a:buFont typeface="Archivo Black"/>
              <a:buNone/>
              <a:defRPr sz="4800">
                <a:latin typeface="Archivo Black"/>
                <a:ea typeface="Archivo Black"/>
                <a:cs typeface="Archivo Black"/>
                <a:sym typeface="Archivo Black"/>
              </a:defRPr>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0" name="Google Shape;40;p8"/>
          <p:cNvPicPr preferRelativeResize="0"/>
          <p:nvPr/>
        </p:nvPicPr>
        <p:blipFill rotWithShape="1">
          <a:blip r:embed="rId2">
            <a:alphaModFix/>
          </a:blip>
          <a:srcRect b="3236" l="5334" r="9034" t="4024"/>
          <a:stretch/>
        </p:blipFill>
        <p:spPr>
          <a:xfrm>
            <a:off x="8346074" y="152400"/>
            <a:ext cx="645528" cy="7680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Font typeface="Archivo Black"/>
              <a:buNone/>
              <a:defRPr sz="4200">
                <a:latin typeface="Archivo Black"/>
                <a:ea typeface="Archivo Black"/>
                <a:cs typeface="Archivo Black"/>
                <a:sym typeface="Archivo Black"/>
              </a:defRPr>
            </a:lvl2pPr>
            <a:lvl3pPr lvl="2" algn="ctr">
              <a:spcBef>
                <a:spcPts val="0"/>
              </a:spcBef>
              <a:spcAft>
                <a:spcPts val="0"/>
              </a:spcAft>
              <a:buSzPts val="4200"/>
              <a:buFont typeface="Archivo Black"/>
              <a:buNone/>
              <a:defRPr sz="4200">
                <a:latin typeface="Archivo Black"/>
                <a:ea typeface="Archivo Black"/>
                <a:cs typeface="Archivo Black"/>
                <a:sym typeface="Archivo Black"/>
              </a:defRPr>
            </a:lvl3pPr>
            <a:lvl4pPr lvl="3" algn="ctr">
              <a:spcBef>
                <a:spcPts val="0"/>
              </a:spcBef>
              <a:spcAft>
                <a:spcPts val="0"/>
              </a:spcAft>
              <a:buSzPts val="4200"/>
              <a:buFont typeface="Archivo Black"/>
              <a:buNone/>
              <a:defRPr sz="4200">
                <a:latin typeface="Archivo Black"/>
                <a:ea typeface="Archivo Black"/>
                <a:cs typeface="Archivo Black"/>
                <a:sym typeface="Archivo Black"/>
              </a:defRPr>
            </a:lvl4pPr>
            <a:lvl5pPr lvl="4" algn="ctr">
              <a:spcBef>
                <a:spcPts val="0"/>
              </a:spcBef>
              <a:spcAft>
                <a:spcPts val="0"/>
              </a:spcAft>
              <a:buSzPts val="4200"/>
              <a:buFont typeface="Archivo Black"/>
              <a:buNone/>
              <a:defRPr sz="4200">
                <a:latin typeface="Archivo Black"/>
                <a:ea typeface="Archivo Black"/>
                <a:cs typeface="Archivo Black"/>
                <a:sym typeface="Archivo Black"/>
              </a:defRPr>
            </a:lvl5pPr>
            <a:lvl6pPr lvl="5" algn="ctr">
              <a:spcBef>
                <a:spcPts val="0"/>
              </a:spcBef>
              <a:spcAft>
                <a:spcPts val="0"/>
              </a:spcAft>
              <a:buSzPts val="4200"/>
              <a:buFont typeface="Archivo Black"/>
              <a:buNone/>
              <a:defRPr sz="4200">
                <a:latin typeface="Archivo Black"/>
                <a:ea typeface="Archivo Black"/>
                <a:cs typeface="Archivo Black"/>
                <a:sym typeface="Archivo Black"/>
              </a:defRPr>
            </a:lvl6pPr>
            <a:lvl7pPr lvl="6" algn="ctr">
              <a:spcBef>
                <a:spcPts val="0"/>
              </a:spcBef>
              <a:spcAft>
                <a:spcPts val="0"/>
              </a:spcAft>
              <a:buSzPts val="4200"/>
              <a:buFont typeface="Archivo Black"/>
              <a:buNone/>
              <a:defRPr sz="4200">
                <a:latin typeface="Archivo Black"/>
                <a:ea typeface="Archivo Black"/>
                <a:cs typeface="Archivo Black"/>
                <a:sym typeface="Archivo Black"/>
              </a:defRPr>
            </a:lvl7pPr>
            <a:lvl8pPr lvl="7" algn="ctr">
              <a:spcBef>
                <a:spcPts val="0"/>
              </a:spcBef>
              <a:spcAft>
                <a:spcPts val="0"/>
              </a:spcAft>
              <a:buSzPts val="4200"/>
              <a:buFont typeface="Archivo Black"/>
              <a:buNone/>
              <a:defRPr sz="4200">
                <a:latin typeface="Archivo Black"/>
                <a:ea typeface="Archivo Black"/>
                <a:cs typeface="Archivo Black"/>
                <a:sym typeface="Archivo Black"/>
              </a:defRPr>
            </a:lvl8pPr>
            <a:lvl9pPr lvl="8" algn="ctr">
              <a:spcBef>
                <a:spcPts val="0"/>
              </a:spcBef>
              <a:spcAft>
                <a:spcPts val="0"/>
              </a:spcAft>
              <a:buSzPts val="4200"/>
              <a:buFont typeface="Archivo Black"/>
              <a:buNone/>
              <a:defRPr sz="4200">
                <a:latin typeface="Archivo Black"/>
                <a:ea typeface="Archivo Black"/>
                <a:cs typeface="Archivo Black"/>
                <a:sym typeface="Archivo Black"/>
              </a:defRPr>
            </a:lvl9pPr>
          </a:lstStyle>
          <a:p/>
        </p:txBody>
      </p:sp>
      <p:sp>
        <p:nvSpPr>
          <p:cNvPr id="44" name="Google Shape;44;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SzPts val="2100"/>
              <a:buFont typeface="Poppins"/>
              <a:buNone/>
              <a:defRPr b="1" sz="2100">
                <a:latin typeface="Poppins"/>
                <a:ea typeface="Poppins"/>
                <a:cs typeface="Poppins"/>
                <a:sym typeface="Poppins"/>
              </a:defRPr>
            </a:lvl2pPr>
            <a:lvl3pPr lvl="2" algn="ctr">
              <a:lnSpc>
                <a:spcPct val="100000"/>
              </a:lnSpc>
              <a:spcBef>
                <a:spcPts val="0"/>
              </a:spcBef>
              <a:spcAft>
                <a:spcPts val="0"/>
              </a:spcAft>
              <a:buSzPts val="2100"/>
              <a:buFont typeface="Poppins"/>
              <a:buNone/>
              <a:defRPr b="1" sz="2100">
                <a:latin typeface="Poppins"/>
                <a:ea typeface="Poppins"/>
                <a:cs typeface="Poppins"/>
                <a:sym typeface="Poppins"/>
              </a:defRPr>
            </a:lvl3pPr>
            <a:lvl4pPr lvl="3" algn="ctr">
              <a:lnSpc>
                <a:spcPct val="100000"/>
              </a:lnSpc>
              <a:spcBef>
                <a:spcPts val="0"/>
              </a:spcBef>
              <a:spcAft>
                <a:spcPts val="0"/>
              </a:spcAft>
              <a:buSzPts val="2100"/>
              <a:buFont typeface="Poppins"/>
              <a:buNone/>
              <a:defRPr b="1" sz="2100">
                <a:latin typeface="Poppins"/>
                <a:ea typeface="Poppins"/>
                <a:cs typeface="Poppins"/>
                <a:sym typeface="Poppins"/>
              </a:defRPr>
            </a:lvl4pPr>
            <a:lvl5pPr lvl="4" algn="ctr">
              <a:lnSpc>
                <a:spcPct val="100000"/>
              </a:lnSpc>
              <a:spcBef>
                <a:spcPts val="0"/>
              </a:spcBef>
              <a:spcAft>
                <a:spcPts val="0"/>
              </a:spcAft>
              <a:buSzPts val="2100"/>
              <a:buFont typeface="Poppins"/>
              <a:buNone/>
              <a:defRPr b="1" sz="2100">
                <a:latin typeface="Poppins"/>
                <a:ea typeface="Poppins"/>
                <a:cs typeface="Poppins"/>
                <a:sym typeface="Poppins"/>
              </a:defRPr>
            </a:lvl5pPr>
            <a:lvl6pPr lvl="5" algn="ctr">
              <a:lnSpc>
                <a:spcPct val="100000"/>
              </a:lnSpc>
              <a:spcBef>
                <a:spcPts val="0"/>
              </a:spcBef>
              <a:spcAft>
                <a:spcPts val="0"/>
              </a:spcAft>
              <a:buSzPts val="2100"/>
              <a:buFont typeface="Poppins"/>
              <a:buNone/>
              <a:defRPr b="1" sz="2100">
                <a:latin typeface="Poppins"/>
                <a:ea typeface="Poppins"/>
                <a:cs typeface="Poppins"/>
                <a:sym typeface="Poppins"/>
              </a:defRPr>
            </a:lvl6pPr>
            <a:lvl7pPr lvl="6" algn="ctr">
              <a:lnSpc>
                <a:spcPct val="100000"/>
              </a:lnSpc>
              <a:spcBef>
                <a:spcPts val="0"/>
              </a:spcBef>
              <a:spcAft>
                <a:spcPts val="0"/>
              </a:spcAft>
              <a:buSzPts val="2100"/>
              <a:buFont typeface="Poppins"/>
              <a:buNone/>
              <a:defRPr b="1" sz="2100">
                <a:latin typeface="Poppins"/>
                <a:ea typeface="Poppins"/>
                <a:cs typeface="Poppins"/>
                <a:sym typeface="Poppins"/>
              </a:defRPr>
            </a:lvl7pPr>
            <a:lvl8pPr lvl="7" algn="ctr">
              <a:lnSpc>
                <a:spcPct val="100000"/>
              </a:lnSpc>
              <a:spcBef>
                <a:spcPts val="0"/>
              </a:spcBef>
              <a:spcAft>
                <a:spcPts val="0"/>
              </a:spcAft>
              <a:buSzPts val="2100"/>
              <a:buFont typeface="Poppins"/>
              <a:buNone/>
              <a:defRPr b="1" sz="2100">
                <a:latin typeface="Poppins"/>
                <a:ea typeface="Poppins"/>
                <a:cs typeface="Poppins"/>
                <a:sym typeface="Poppins"/>
              </a:defRPr>
            </a:lvl8pPr>
            <a:lvl9pPr lvl="8" algn="ctr">
              <a:lnSpc>
                <a:spcPct val="100000"/>
              </a:lnSpc>
              <a:spcBef>
                <a:spcPts val="0"/>
              </a:spcBef>
              <a:spcAft>
                <a:spcPts val="0"/>
              </a:spcAft>
              <a:buSzPts val="2100"/>
              <a:buFont typeface="Poppins"/>
              <a:buNone/>
              <a:defRPr b="1" sz="2100">
                <a:latin typeface="Poppins"/>
                <a:ea typeface="Poppins"/>
                <a:cs typeface="Poppins"/>
                <a:sym typeface="Poppins"/>
              </a:defRPr>
            </a:lvl9pPr>
          </a:lstStyle>
          <a:p/>
        </p:txBody>
      </p:sp>
      <p:sp>
        <p:nvSpPr>
          <p:cNvPr id="45" name="Google Shape;45;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rgbClr val="000000"/>
              </a:buClr>
              <a:buSzPts val="1800"/>
              <a:buChar char="●"/>
              <a:defRPr>
                <a:solidFill>
                  <a:srgbClr val="000000"/>
                </a:solidFill>
              </a:defRPr>
            </a:lvl1pPr>
            <a:lvl2pPr indent="-317500" lvl="1" marL="914400">
              <a:spcBef>
                <a:spcPts val="1600"/>
              </a:spcBef>
              <a:spcAft>
                <a:spcPts val="0"/>
              </a:spcAft>
              <a:buClr>
                <a:srgbClr val="000000"/>
              </a:buClr>
              <a:buSzPts val="1400"/>
              <a:buChar char="○"/>
              <a:defRPr>
                <a:solidFill>
                  <a:srgbClr val="000000"/>
                </a:solidFill>
              </a:defRPr>
            </a:lvl2pPr>
            <a:lvl3pPr indent="-317500" lvl="2" marL="1371600">
              <a:spcBef>
                <a:spcPts val="1600"/>
              </a:spcBef>
              <a:spcAft>
                <a:spcPts val="0"/>
              </a:spcAft>
              <a:buClr>
                <a:srgbClr val="000000"/>
              </a:buClr>
              <a:buSzPts val="1400"/>
              <a:buChar char="■"/>
              <a:defRPr>
                <a:solidFill>
                  <a:srgbClr val="000000"/>
                </a:solidFill>
              </a:defRPr>
            </a:lvl3pPr>
            <a:lvl4pPr indent="-317500" lvl="3" marL="1828800">
              <a:spcBef>
                <a:spcPts val="1600"/>
              </a:spcBef>
              <a:spcAft>
                <a:spcPts val="0"/>
              </a:spcAft>
              <a:buClr>
                <a:srgbClr val="000000"/>
              </a:buClr>
              <a:buSzPts val="1400"/>
              <a:buChar char="●"/>
              <a:defRPr>
                <a:solidFill>
                  <a:srgbClr val="000000"/>
                </a:solidFill>
              </a:defRPr>
            </a:lvl4pPr>
            <a:lvl5pPr indent="-317500" lvl="4" marL="2286000">
              <a:spcBef>
                <a:spcPts val="1600"/>
              </a:spcBef>
              <a:spcAft>
                <a:spcPts val="0"/>
              </a:spcAft>
              <a:buClr>
                <a:srgbClr val="000000"/>
              </a:buClr>
              <a:buSzPts val="1400"/>
              <a:buChar char="○"/>
              <a:defRPr>
                <a:solidFill>
                  <a:srgbClr val="000000"/>
                </a:solidFill>
              </a:defRPr>
            </a:lvl5pPr>
            <a:lvl6pPr indent="-317500" lvl="5" marL="2743200">
              <a:spcBef>
                <a:spcPts val="1600"/>
              </a:spcBef>
              <a:spcAft>
                <a:spcPts val="0"/>
              </a:spcAft>
              <a:buClr>
                <a:srgbClr val="000000"/>
              </a:buClr>
              <a:buSzPts val="1400"/>
              <a:buChar char="■"/>
              <a:defRPr>
                <a:solidFill>
                  <a:srgbClr val="000000"/>
                </a:solidFill>
              </a:defRPr>
            </a:lvl6pPr>
            <a:lvl7pPr indent="-317500" lvl="6" marL="3200400">
              <a:spcBef>
                <a:spcPts val="1600"/>
              </a:spcBef>
              <a:spcAft>
                <a:spcPts val="0"/>
              </a:spcAft>
              <a:buClr>
                <a:srgbClr val="000000"/>
              </a:buClr>
              <a:buSzPts val="1400"/>
              <a:buChar char="●"/>
              <a:defRPr>
                <a:solidFill>
                  <a:srgbClr val="000000"/>
                </a:solidFill>
              </a:defRPr>
            </a:lvl7pPr>
            <a:lvl8pPr indent="-317500" lvl="7" marL="3657600">
              <a:spcBef>
                <a:spcPts val="1600"/>
              </a:spcBef>
              <a:spcAft>
                <a:spcPts val="0"/>
              </a:spcAft>
              <a:buClr>
                <a:srgbClr val="000000"/>
              </a:buClr>
              <a:buSzPts val="1400"/>
              <a:buChar char="○"/>
              <a:defRPr>
                <a:solidFill>
                  <a:srgbClr val="000000"/>
                </a:solidFill>
              </a:defRPr>
            </a:lvl8pPr>
            <a:lvl9pPr indent="-317500" lvl="8" marL="4114800">
              <a:spcBef>
                <a:spcPts val="1600"/>
              </a:spcBef>
              <a:spcAft>
                <a:spcPts val="1600"/>
              </a:spcAft>
              <a:buClr>
                <a:srgbClr val="000000"/>
              </a:buClr>
              <a:buSzPts val="1400"/>
              <a:buChar char="■"/>
              <a:defRPr>
                <a:solidFill>
                  <a:srgbClr val="000000"/>
                </a:solidFill>
              </a:defRPr>
            </a:lvl9pPr>
          </a:lstStyle>
          <a:p/>
        </p:txBody>
      </p:sp>
      <p:sp>
        <p:nvSpPr>
          <p:cNvPr id="46" name="Google Shape;46;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7" name="Google Shape;47;p9"/>
          <p:cNvPicPr preferRelativeResize="0"/>
          <p:nvPr/>
        </p:nvPicPr>
        <p:blipFill rotWithShape="1">
          <a:blip r:embed="rId2">
            <a:alphaModFix/>
          </a:blip>
          <a:srcRect b="3236" l="5334" r="9034" t="4024"/>
          <a:stretch/>
        </p:blipFill>
        <p:spPr>
          <a:xfrm>
            <a:off x="8346074" y="152400"/>
            <a:ext cx="645528" cy="76809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Montserrat"/>
              <a:buNone/>
              <a:defRPr b="1">
                <a:latin typeface="Montserrat"/>
                <a:ea typeface="Montserrat"/>
                <a:cs typeface="Montserrat"/>
                <a:sym typeface="Montserrat"/>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1" name="Google Shape;51;p10"/>
          <p:cNvPicPr preferRelativeResize="0"/>
          <p:nvPr/>
        </p:nvPicPr>
        <p:blipFill rotWithShape="1">
          <a:blip r:embed="rId2">
            <a:alphaModFix/>
          </a:blip>
          <a:srcRect b="3236" l="5334" r="9034" t="4024"/>
          <a:stretch/>
        </p:blipFill>
        <p:spPr>
          <a:xfrm>
            <a:off x="8346074" y="152400"/>
            <a:ext cx="645528" cy="76809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75354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2pPr>
            <a:lvl3pPr lvl="2">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3pPr>
            <a:lvl4pPr lvl="3">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4pPr>
            <a:lvl5pPr lvl="4">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5pPr>
            <a:lvl6pPr lvl="5">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6pPr>
            <a:lvl7pPr lvl="6">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7pPr>
            <a:lvl8pPr lvl="7">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8pPr>
            <a:lvl9pPr lvl="8">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aleway"/>
              <a:buChar char="●"/>
              <a:defRPr sz="1800">
                <a:latin typeface="Raleway"/>
                <a:ea typeface="Raleway"/>
                <a:cs typeface="Raleway"/>
                <a:sym typeface="Raleway"/>
              </a:defRPr>
            </a:lvl1pPr>
            <a:lvl2pPr indent="-317500" lvl="1" marL="914400">
              <a:lnSpc>
                <a:spcPct val="115000"/>
              </a:lnSpc>
              <a:spcBef>
                <a:spcPts val="1600"/>
              </a:spcBef>
              <a:spcAft>
                <a:spcPts val="0"/>
              </a:spcAft>
              <a:buSzPts val="1400"/>
              <a:buFont typeface="Raleway"/>
              <a:buChar char="○"/>
              <a:defRPr>
                <a:latin typeface="Raleway"/>
                <a:ea typeface="Raleway"/>
                <a:cs typeface="Raleway"/>
                <a:sym typeface="Raleway"/>
              </a:defRPr>
            </a:lvl2pPr>
            <a:lvl3pPr indent="-317500" lvl="2" marL="1371600">
              <a:lnSpc>
                <a:spcPct val="115000"/>
              </a:lnSpc>
              <a:spcBef>
                <a:spcPts val="1600"/>
              </a:spcBef>
              <a:spcAft>
                <a:spcPts val="0"/>
              </a:spcAft>
              <a:buSzPts val="1400"/>
              <a:buFont typeface="Raleway"/>
              <a:buChar char="■"/>
              <a:defRPr>
                <a:latin typeface="Raleway"/>
                <a:ea typeface="Raleway"/>
                <a:cs typeface="Raleway"/>
                <a:sym typeface="Raleway"/>
              </a:defRPr>
            </a:lvl3pPr>
            <a:lvl4pPr indent="-317500" lvl="3" marL="1828800">
              <a:lnSpc>
                <a:spcPct val="115000"/>
              </a:lnSpc>
              <a:spcBef>
                <a:spcPts val="1600"/>
              </a:spcBef>
              <a:spcAft>
                <a:spcPts val="0"/>
              </a:spcAft>
              <a:buSzPts val="1400"/>
              <a:buFont typeface="Raleway"/>
              <a:buChar char="●"/>
              <a:defRPr>
                <a:latin typeface="Raleway"/>
                <a:ea typeface="Raleway"/>
                <a:cs typeface="Raleway"/>
                <a:sym typeface="Raleway"/>
              </a:defRPr>
            </a:lvl4pPr>
            <a:lvl5pPr indent="-317500" lvl="4" marL="2286000">
              <a:lnSpc>
                <a:spcPct val="115000"/>
              </a:lnSpc>
              <a:spcBef>
                <a:spcPts val="1600"/>
              </a:spcBef>
              <a:spcAft>
                <a:spcPts val="0"/>
              </a:spcAft>
              <a:buSzPts val="1400"/>
              <a:buFont typeface="Raleway"/>
              <a:buChar char="○"/>
              <a:defRPr>
                <a:latin typeface="Raleway"/>
                <a:ea typeface="Raleway"/>
                <a:cs typeface="Raleway"/>
                <a:sym typeface="Raleway"/>
              </a:defRPr>
            </a:lvl5pPr>
            <a:lvl6pPr indent="-317500" lvl="5" marL="2743200">
              <a:lnSpc>
                <a:spcPct val="115000"/>
              </a:lnSpc>
              <a:spcBef>
                <a:spcPts val="1600"/>
              </a:spcBef>
              <a:spcAft>
                <a:spcPts val="0"/>
              </a:spcAft>
              <a:buSzPts val="1400"/>
              <a:buFont typeface="Raleway"/>
              <a:buChar char="■"/>
              <a:defRPr>
                <a:latin typeface="Raleway"/>
                <a:ea typeface="Raleway"/>
                <a:cs typeface="Raleway"/>
                <a:sym typeface="Raleway"/>
              </a:defRPr>
            </a:lvl6pPr>
            <a:lvl7pPr indent="-317500" lvl="6" marL="3200400">
              <a:lnSpc>
                <a:spcPct val="115000"/>
              </a:lnSpc>
              <a:spcBef>
                <a:spcPts val="1600"/>
              </a:spcBef>
              <a:spcAft>
                <a:spcPts val="0"/>
              </a:spcAft>
              <a:buSzPts val="1400"/>
              <a:buFont typeface="Raleway"/>
              <a:buChar char="●"/>
              <a:defRPr>
                <a:latin typeface="Raleway"/>
                <a:ea typeface="Raleway"/>
                <a:cs typeface="Raleway"/>
                <a:sym typeface="Raleway"/>
              </a:defRPr>
            </a:lvl7pPr>
            <a:lvl8pPr indent="-317500" lvl="7" marL="3657600">
              <a:lnSpc>
                <a:spcPct val="115000"/>
              </a:lnSpc>
              <a:spcBef>
                <a:spcPts val="1600"/>
              </a:spcBef>
              <a:spcAft>
                <a:spcPts val="0"/>
              </a:spcAft>
              <a:buSzPts val="1400"/>
              <a:buFont typeface="Raleway"/>
              <a:buChar char="○"/>
              <a:defRPr>
                <a:latin typeface="Raleway"/>
                <a:ea typeface="Raleway"/>
                <a:cs typeface="Raleway"/>
                <a:sym typeface="Raleway"/>
              </a:defRPr>
            </a:lvl8pPr>
            <a:lvl9pPr indent="-317500" lvl="8" marL="4114800">
              <a:lnSpc>
                <a:spcPct val="115000"/>
              </a:lnSpc>
              <a:spcBef>
                <a:spcPts val="1600"/>
              </a:spcBef>
              <a:spcAft>
                <a:spcPts val="1600"/>
              </a:spcAft>
              <a:buSzPts val="1400"/>
              <a:buFont typeface="Raleway"/>
              <a:buChar char="■"/>
              <a:defRPr>
                <a:latin typeface="Raleway"/>
                <a:ea typeface="Raleway"/>
                <a:cs typeface="Raleway"/>
                <a:sym typeface="Raleway"/>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v2.sherpa.ac.uk/romeo/" TargetMode="External"/><Relationship Id="rId4" Type="http://schemas.openxmlformats.org/officeDocument/2006/relationships/hyperlink" Target="https://www.howcanishareit.com/" TargetMode="External"/><Relationship Id="rId5" Type="http://schemas.openxmlformats.org/officeDocument/2006/relationships/hyperlink" Target="https://shareyourpaper.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cs.google.com/spreadsheets/d/1dp4SJdPP7oGj5AOw31pKKlmUgVQQXwQvl-zWNkGNpaY/edit?usp=sharin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csdisseminat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biorxiv.org" TargetMode="External"/><Relationship Id="rId4" Type="http://schemas.openxmlformats.org/officeDocument/2006/relationships/hyperlink" Target="https://osf.io/preprints/" TargetMode="External"/><Relationship Id="rId5" Type="http://schemas.openxmlformats.org/officeDocument/2006/relationships/hyperlink" Target="https://psyarxiv.com" TargetMode="External"/><Relationship Id="rId6"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hyperlink" Target="http://www.elaine-kearney.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hyperlink" Target="http://www.helen-long.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youtu.be/-o_sTGPQ4k8" TargetMode="External"/><Relationship Id="rId4" Type="http://schemas.openxmlformats.org/officeDocument/2006/relationships/hyperlink" Target="https://ei.northwestern.edu/" TargetMode="External"/><Relationship Id="rId5" Type="http://schemas.openxmlformats.org/officeDocument/2006/relationships/hyperlink" Target="https://classlab.cci.fs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22.png"/><Relationship Id="rId9" Type="http://schemas.openxmlformats.org/officeDocument/2006/relationships/image" Target="../media/image1.jpg"/><Relationship Id="rId5" Type="http://schemas.openxmlformats.org/officeDocument/2006/relationships/image" Target="../media/image21.jpg"/><Relationship Id="rId6" Type="http://schemas.openxmlformats.org/officeDocument/2006/relationships/image" Target="../media/image20.jpg"/><Relationship Id="rId7" Type="http://schemas.openxmlformats.org/officeDocument/2006/relationships/image" Target="../media/image3.jpg"/><Relationship Id="rId8"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v2.sherpa.ac.uk/romeo/"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www.csdisseminate.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docs.google.com/document/d/1ltmmeGGqD1-8mdGaIGYmmD3xWTx_w-Z6ipW7fp6zIHk/edi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www.csdisseminate.com" TargetMode="External"/><Relationship Id="rId4" Type="http://schemas.openxmlformats.org/officeDocument/2006/relationships/hyperlink" Target="mailto:CSDisseminate@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4" name="Google Shape;64;p13"/>
          <p:cNvPicPr preferRelativeResize="0"/>
          <p:nvPr/>
        </p:nvPicPr>
        <p:blipFill rotWithShape="1">
          <a:blip r:embed="rId3">
            <a:alphaModFix/>
          </a:blip>
          <a:srcRect b="24698" l="0" r="0" t="0"/>
          <a:stretch/>
        </p:blipFill>
        <p:spPr>
          <a:xfrm>
            <a:off x="512200" y="0"/>
            <a:ext cx="8148281"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600"/>
              <a:t>Without institutional access...</a:t>
            </a:r>
            <a:endParaRPr/>
          </a:p>
        </p:txBody>
      </p:sp>
      <p:sp>
        <p:nvSpPr>
          <p:cNvPr id="191" name="Google Shape;191;p22"/>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i="1" lang="en"/>
              <a:t>A</a:t>
            </a:r>
            <a:r>
              <a:rPr i="1" lang="en"/>
              <a:t>ll</a:t>
            </a:r>
            <a:r>
              <a:rPr lang="en"/>
              <a:t> interested researchers cannot read your work </a:t>
            </a:r>
            <a:endParaRPr/>
          </a:p>
          <a:p>
            <a:pPr indent="457200" lvl="0" marL="457200" rtl="0" algn="l">
              <a:spcBef>
                <a:spcPts val="1600"/>
              </a:spcBef>
              <a:spcAft>
                <a:spcPts val="0"/>
              </a:spcAft>
              <a:buNone/>
            </a:pPr>
            <a:r>
              <a:rPr lang="en" sz="1600"/>
              <a:t>→ inefficiencies in scientific process </a:t>
            </a:r>
            <a:endParaRPr sz="1600"/>
          </a:p>
          <a:p>
            <a:pPr indent="-342900" lvl="0" marL="457200" rtl="0" algn="l">
              <a:spcBef>
                <a:spcPts val="1600"/>
              </a:spcBef>
              <a:spcAft>
                <a:spcPts val="0"/>
              </a:spcAft>
              <a:buSzPts val="1800"/>
              <a:buChar char="●"/>
            </a:pPr>
            <a:r>
              <a:rPr lang="en"/>
              <a:t>Clinicians cannot read your work </a:t>
            </a:r>
            <a:endParaRPr/>
          </a:p>
          <a:p>
            <a:pPr indent="0" lvl="0" marL="914400" rtl="0" algn="l">
              <a:spcBef>
                <a:spcPts val="1600"/>
              </a:spcBef>
              <a:spcAft>
                <a:spcPts val="0"/>
              </a:spcAft>
              <a:buNone/>
            </a:pPr>
            <a:r>
              <a:rPr lang="en" sz="1600">
                <a:solidFill>
                  <a:schemeClr val="dk1"/>
                </a:solidFill>
              </a:rPr>
              <a:t>→ significant barrier to staying on top of current evidence and implementing evidence-based practise (Thome et al., 2020)</a:t>
            </a:r>
            <a:endParaRPr sz="1600">
              <a:solidFill>
                <a:schemeClr val="dk1"/>
              </a:solidFill>
            </a:endParaRPr>
          </a:p>
          <a:p>
            <a:pPr indent="0" lvl="0" marL="914400" rtl="0" algn="l">
              <a:spcBef>
                <a:spcPts val="1600"/>
              </a:spcBef>
              <a:spcAft>
                <a:spcPts val="0"/>
              </a:spcAft>
              <a:buNone/>
            </a:pPr>
            <a:r>
              <a:rPr lang="en" sz="1600">
                <a:solidFill>
                  <a:schemeClr val="dk1"/>
                </a:solidFill>
              </a:rPr>
              <a:t>→ 17 years from research to clinical uptake (Balas &amp; Boren, 2000)</a:t>
            </a:r>
            <a:endParaRPr sz="1600">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Policy-makers cannot read your work</a:t>
            </a:r>
            <a:endParaRPr>
              <a:solidFill>
                <a:schemeClr val="dk1"/>
              </a:solidFill>
            </a:endParaRPr>
          </a:p>
          <a:p>
            <a:pPr indent="457200" lvl="0" marL="457200" rtl="0" algn="l">
              <a:spcBef>
                <a:spcPts val="1600"/>
              </a:spcBef>
              <a:spcAft>
                <a:spcPts val="1600"/>
              </a:spcAft>
              <a:buNone/>
            </a:pPr>
            <a:r>
              <a:rPr lang="en" sz="1600">
                <a:solidFill>
                  <a:schemeClr val="dk1"/>
                </a:solidFill>
              </a:rPr>
              <a:t>→ system-level change cannot happen</a:t>
            </a:r>
            <a:endParaRPr>
              <a:solidFill>
                <a:schemeClr val="dk1"/>
              </a:solidFill>
            </a:endParaRPr>
          </a:p>
        </p:txBody>
      </p:sp>
      <p:sp>
        <p:nvSpPr>
          <p:cNvPr id="192" name="Google Shape;19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3"/>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authors?</a:t>
            </a:r>
            <a:endParaRPr/>
          </a:p>
        </p:txBody>
      </p:sp>
      <p:sp>
        <p:nvSpPr>
          <p:cNvPr id="198" name="Google Shape;198;p23"/>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50">
                <a:solidFill>
                  <a:schemeClr val="dk1"/>
                </a:solidFill>
              </a:rPr>
              <a:t>You, as authors of research papers, are the only people who retain the </a:t>
            </a:r>
            <a:r>
              <a:rPr b="1" lang="en" sz="1550">
                <a:solidFill>
                  <a:schemeClr val="dk1"/>
                </a:solidFill>
              </a:rPr>
              <a:t>right to self-archive. </a:t>
            </a:r>
            <a:r>
              <a:rPr lang="en" sz="1550">
                <a:solidFill>
                  <a:schemeClr val="dk1"/>
                </a:solidFill>
              </a:rPr>
              <a:t>No one else can do it on your behalf.</a:t>
            </a:r>
            <a:endParaRPr sz="2200">
              <a:solidFill>
                <a:schemeClr val="dk1"/>
              </a:solidFill>
            </a:endParaRPr>
          </a:p>
          <a:p>
            <a:pPr indent="0" lvl="0" marL="0" rtl="0" algn="l">
              <a:spcBef>
                <a:spcPts val="1600"/>
              </a:spcBef>
              <a:spcAft>
                <a:spcPts val="1600"/>
              </a:spcAft>
              <a:buNone/>
            </a:pPr>
            <a:r>
              <a:t/>
            </a:r>
            <a:endParaRPr/>
          </a:p>
        </p:txBody>
      </p:sp>
      <p:sp>
        <p:nvSpPr>
          <p:cNvPr id="199" name="Google Shape;19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23"/>
          <p:cNvSpPr/>
          <p:nvPr/>
        </p:nvSpPr>
        <p:spPr>
          <a:xfrm>
            <a:off x="2286000" y="3099100"/>
            <a:ext cx="2209800" cy="819300"/>
          </a:xfrm>
          <a:prstGeom prst="wedgeEllipseCallout">
            <a:avLst>
              <a:gd fmla="val 57328" name="adj1"/>
              <a:gd fmla="val -37636" name="adj2"/>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latin typeface="Raleway Thin"/>
                <a:ea typeface="Raleway Thin"/>
                <a:cs typeface="Raleway Thin"/>
                <a:sym typeface="Raleway Thin"/>
              </a:rPr>
              <a:t> We are already </a:t>
            </a:r>
            <a:r>
              <a:rPr i="1" lang="en">
                <a:latin typeface="Raleway Thin"/>
                <a:ea typeface="Raleway Thin"/>
                <a:cs typeface="Raleway Thin"/>
                <a:sym typeface="Raleway Thin"/>
              </a:rPr>
              <a:t>overburdened.</a:t>
            </a:r>
            <a:endParaRPr i="1">
              <a:latin typeface="Raleway Thin"/>
              <a:ea typeface="Raleway Thin"/>
              <a:cs typeface="Raleway Thin"/>
              <a:sym typeface="Raleway Thin"/>
            </a:endParaRPr>
          </a:p>
        </p:txBody>
      </p:sp>
      <p:sp>
        <p:nvSpPr>
          <p:cNvPr id="201" name="Google Shape;201;p23"/>
          <p:cNvSpPr/>
          <p:nvPr/>
        </p:nvSpPr>
        <p:spPr>
          <a:xfrm>
            <a:off x="5819775" y="521225"/>
            <a:ext cx="1943100" cy="1092300"/>
          </a:xfrm>
          <a:prstGeom prst="wedgeEllipseCallout">
            <a:avLst>
              <a:gd fmla="val 3623" name="adj1"/>
              <a:gd fmla="val 74807" name="adj2"/>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latin typeface="Raleway Thin"/>
                <a:ea typeface="Raleway Thin"/>
                <a:cs typeface="Raleway Thin"/>
                <a:sym typeface="Raleway Thin"/>
              </a:rPr>
              <a:t>I don’t have time to create a website.</a:t>
            </a:r>
            <a:endParaRPr i="1">
              <a:latin typeface="Raleway Thin"/>
              <a:ea typeface="Raleway Thin"/>
              <a:cs typeface="Raleway Thin"/>
              <a:sym typeface="Raleway Thin"/>
            </a:endParaRPr>
          </a:p>
        </p:txBody>
      </p:sp>
      <p:sp>
        <p:nvSpPr>
          <p:cNvPr id="202" name="Google Shape;202;p23"/>
          <p:cNvSpPr/>
          <p:nvPr/>
        </p:nvSpPr>
        <p:spPr>
          <a:xfrm>
            <a:off x="4381500" y="1676400"/>
            <a:ext cx="2209800" cy="914700"/>
          </a:xfrm>
          <a:prstGeom prst="wedgeEllipseCallout">
            <a:avLst>
              <a:gd fmla="val -6034" name="adj1"/>
              <a:gd fmla="val 65086" name="adj2"/>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latin typeface="Raleway Thin"/>
                <a:ea typeface="Raleway Thin"/>
                <a:cs typeface="Raleway Thin"/>
                <a:sym typeface="Raleway Thin"/>
              </a:rPr>
              <a:t> People can just email me for a copy.</a:t>
            </a:r>
            <a:endParaRPr i="1">
              <a:latin typeface="Raleway Thin"/>
              <a:ea typeface="Raleway Thin"/>
              <a:cs typeface="Raleway Thin"/>
              <a:sym typeface="Raleway Thin"/>
            </a:endParaRPr>
          </a:p>
        </p:txBody>
      </p:sp>
      <p:sp>
        <p:nvSpPr>
          <p:cNvPr id="203" name="Google Shape;203;p23"/>
          <p:cNvSpPr/>
          <p:nvPr/>
        </p:nvSpPr>
        <p:spPr>
          <a:xfrm>
            <a:off x="7078050" y="1800375"/>
            <a:ext cx="1943100" cy="819300"/>
          </a:xfrm>
          <a:prstGeom prst="wedgeEllipseCallout">
            <a:avLst>
              <a:gd fmla="val -11325" name="adj1"/>
              <a:gd fmla="val 67402" name="adj2"/>
            </a:avLst>
          </a:prstGeom>
          <a:solidFill>
            <a:schemeClr val="lt2"/>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latin typeface="Raleway Thin"/>
                <a:ea typeface="Raleway Thin"/>
                <a:cs typeface="Raleway Thin"/>
                <a:sym typeface="Raleway Thin"/>
              </a:rPr>
              <a:t>My lab doesn’t have funds for open-access.</a:t>
            </a:r>
            <a:endParaRPr i="1">
              <a:latin typeface="Raleway Thin"/>
              <a:ea typeface="Raleway Thin"/>
              <a:cs typeface="Raleway Thin"/>
              <a:sym typeface="Raleway Thin"/>
            </a:endParaRPr>
          </a:p>
        </p:txBody>
      </p:sp>
      <p:pic>
        <p:nvPicPr>
          <p:cNvPr id="204" name="Google Shape;204;p23"/>
          <p:cNvPicPr preferRelativeResize="0"/>
          <p:nvPr/>
        </p:nvPicPr>
        <p:blipFill>
          <a:blip r:embed="rId3">
            <a:alphaModFix/>
          </a:blip>
          <a:stretch>
            <a:fillRect/>
          </a:stretch>
        </p:blipFill>
        <p:spPr>
          <a:xfrm>
            <a:off x="4744450" y="2806550"/>
            <a:ext cx="3731797" cy="23264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benefits to you, too</a:t>
            </a:r>
            <a:endParaRPr/>
          </a:p>
        </p:txBody>
      </p:sp>
      <p:sp>
        <p:nvSpPr>
          <p:cNvPr id="210" name="Google Shape;210;p24"/>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Self-archiving:</a:t>
            </a:r>
            <a:endParaRPr/>
          </a:p>
          <a:p>
            <a:pPr indent="-342900" lvl="0" marL="457200" rtl="0" algn="l">
              <a:spcBef>
                <a:spcPts val="1600"/>
              </a:spcBef>
              <a:spcAft>
                <a:spcPts val="0"/>
              </a:spcAft>
              <a:buSzPts val="1800"/>
              <a:buChar char="●"/>
            </a:pPr>
            <a:r>
              <a:rPr lang="en"/>
              <a:t>Is </a:t>
            </a:r>
            <a:r>
              <a:rPr b="1" lang="en"/>
              <a:t>f</a:t>
            </a:r>
            <a:r>
              <a:rPr b="1" lang="en"/>
              <a:t>ree</a:t>
            </a:r>
            <a:r>
              <a:rPr lang="en"/>
              <a:t> — allowing you to maximally invest grant funding in research and trainees</a:t>
            </a:r>
            <a:endParaRPr/>
          </a:p>
          <a:p>
            <a:pPr indent="-342900" lvl="0" marL="457200" rtl="0" algn="l">
              <a:spcBef>
                <a:spcPts val="0"/>
              </a:spcBef>
              <a:spcAft>
                <a:spcPts val="0"/>
              </a:spcAft>
              <a:buSzPts val="1800"/>
              <a:buChar char="●"/>
            </a:pPr>
            <a:r>
              <a:rPr lang="en"/>
              <a:t>Is associated with a </a:t>
            </a:r>
            <a:r>
              <a:rPr b="1" lang="en"/>
              <a:t>citation benefit </a:t>
            </a:r>
            <a:r>
              <a:rPr lang="en">
                <a:solidFill>
                  <a:schemeClr val="dk1"/>
                </a:solidFill>
              </a:rPr>
              <a:t>—</a:t>
            </a:r>
            <a:r>
              <a:rPr lang="en"/>
              <a:t> </a:t>
            </a:r>
            <a:r>
              <a:rPr lang="en"/>
              <a:t>30% more citations than research that is made open-access by paying a publisher fee (Piwowar et al., 2018)</a:t>
            </a:r>
            <a:endParaRPr/>
          </a:p>
          <a:p>
            <a:pPr indent="-342900" lvl="0" marL="457200" rtl="0" algn="l">
              <a:spcBef>
                <a:spcPts val="0"/>
              </a:spcBef>
              <a:spcAft>
                <a:spcPts val="0"/>
              </a:spcAft>
              <a:buSzPts val="1800"/>
              <a:buChar char="●"/>
            </a:pPr>
            <a:r>
              <a:rPr lang="en"/>
              <a:t>Increases </a:t>
            </a:r>
            <a:r>
              <a:rPr b="1" lang="en"/>
              <a:t>visibility</a:t>
            </a:r>
            <a:r>
              <a:rPr lang="en"/>
              <a:t> of your work an</a:t>
            </a:r>
            <a:r>
              <a:rPr lang="en"/>
              <a:t>d </a:t>
            </a:r>
            <a:r>
              <a:rPr b="1" lang="en"/>
              <a:t>ability to reach new audiences</a:t>
            </a:r>
            <a:r>
              <a:rPr lang="en"/>
              <a:t> outside of academia</a:t>
            </a:r>
            <a:endParaRPr/>
          </a:p>
          <a:p>
            <a:pPr indent="0" lvl="0" marL="457200" rtl="0" algn="l">
              <a:spcBef>
                <a:spcPts val="1600"/>
              </a:spcBef>
              <a:spcAft>
                <a:spcPts val="1600"/>
              </a:spcAft>
              <a:buNone/>
            </a:pPr>
            <a:r>
              <a:t/>
            </a:r>
            <a:endParaRPr/>
          </a:p>
        </p:txBody>
      </p:sp>
      <p:sp>
        <p:nvSpPr>
          <p:cNvPr id="211" name="Google Shape;21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Self-archiving steps</a:t>
            </a:r>
            <a:endParaRPr/>
          </a:p>
        </p:txBody>
      </p:sp>
      <p:sp>
        <p:nvSpPr>
          <p:cNvPr id="217" name="Google Shape;217;p25"/>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Brush up on the </a:t>
            </a:r>
            <a:r>
              <a:rPr b="1" lang="en"/>
              <a:t>key terms</a:t>
            </a:r>
            <a:endParaRPr b="1"/>
          </a:p>
          <a:p>
            <a:pPr indent="-342900" lvl="0" marL="457200" rtl="0" algn="l">
              <a:lnSpc>
                <a:spcPct val="150000"/>
              </a:lnSpc>
              <a:spcBef>
                <a:spcPts val="0"/>
              </a:spcBef>
              <a:spcAft>
                <a:spcPts val="0"/>
              </a:spcAft>
              <a:buSzPts val="1800"/>
              <a:buAutoNum type="arabicPeriod"/>
            </a:pPr>
            <a:r>
              <a:rPr lang="en"/>
              <a:t>Find the </a:t>
            </a:r>
            <a:r>
              <a:rPr b="1" lang="en"/>
              <a:t>copyright policies </a:t>
            </a:r>
            <a:r>
              <a:rPr lang="en"/>
              <a:t>of your publisher/journal</a:t>
            </a:r>
            <a:endParaRPr/>
          </a:p>
          <a:p>
            <a:pPr indent="-342900" lvl="0" marL="457200" rtl="0" algn="l">
              <a:lnSpc>
                <a:spcPct val="150000"/>
              </a:lnSpc>
              <a:spcBef>
                <a:spcPts val="0"/>
              </a:spcBef>
              <a:spcAft>
                <a:spcPts val="0"/>
              </a:spcAft>
              <a:buSzPts val="1800"/>
              <a:buAutoNum type="arabicPeriod"/>
            </a:pPr>
            <a:r>
              <a:rPr lang="en"/>
              <a:t>Identify </a:t>
            </a:r>
            <a:r>
              <a:rPr b="1" lang="en"/>
              <a:t>which </a:t>
            </a:r>
            <a:r>
              <a:rPr b="1" lang="en"/>
              <a:t>version </a:t>
            </a:r>
            <a:r>
              <a:rPr lang="en"/>
              <a:t>of the manuscript </a:t>
            </a:r>
            <a:r>
              <a:rPr lang="en"/>
              <a:t>you can self-archive</a:t>
            </a:r>
            <a:endParaRPr/>
          </a:p>
          <a:p>
            <a:pPr indent="-342900" lvl="0" marL="457200" rtl="0" algn="l">
              <a:lnSpc>
                <a:spcPct val="150000"/>
              </a:lnSpc>
              <a:spcBef>
                <a:spcPts val="0"/>
              </a:spcBef>
              <a:spcAft>
                <a:spcPts val="0"/>
              </a:spcAft>
              <a:buSzPts val="1800"/>
              <a:buAutoNum type="arabicPeriod"/>
            </a:pPr>
            <a:r>
              <a:rPr lang="en"/>
              <a:t>Identify </a:t>
            </a:r>
            <a:r>
              <a:rPr b="1" lang="en"/>
              <a:t>when </a:t>
            </a:r>
            <a:r>
              <a:rPr lang="en"/>
              <a:t>you can self-archive</a:t>
            </a:r>
            <a:endParaRPr/>
          </a:p>
          <a:p>
            <a:pPr indent="-342900" lvl="0" marL="457200" rtl="0" algn="l">
              <a:lnSpc>
                <a:spcPct val="150000"/>
              </a:lnSpc>
              <a:spcBef>
                <a:spcPts val="0"/>
              </a:spcBef>
              <a:spcAft>
                <a:spcPts val="0"/>
              </a:spcAft>
              <a:buSzPts val="1800"/>
              <a:buAutoNum type="arabicPeriod"/>
            </a:pPr>
            <a:r>
              <a:rPr lang="en"/>
              <a:t>Identify </a:t>
            </a:r>
            <a:r>
              <a:rPr b="1" lang="en"/>
              <a:t>where</a:t>
            </a:r>
            <a:r>
              <a:rPr lang="en"/>
              <a:t> you can self-archive</a:t>
            </a:r>
            <a:endParaRPr/>
          </a:p>
          <a:p>
            <a:pPr indent="-342900" lvl="0" marL="457200" rtl="0" algn="l">
              <a:lnSpc>
                <a:spcPct val="150000"/>
              </a:lnSpc>
              <a:spcBef>
                <a:spcPts val="0"/>
              </a:spcBef>
              <a:spcAft>
                <a:spcPts val="0"/>
              </a:spcAft>
              <a:buSzPts val="1800"/>
              <a:buAutoNum type="arabicPeriod"/>
            </a:pPr>
            <a:r>
              <a:rPr b="1" lang="en"/>
              <a:t>Self-archive!</a:t>
            </a:r>
            <a:endParaRPr b="1"/>
          </a:p>
        </p:txBody>
      </p:sp>
      <p:sp>
        <p:nvSpPr>
          <p:cNvPr id="218" name="Google Shape;21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9" name="Google Shape;219;p25"/>
          <p:cNvSpPr/>
          <p:nvPr/>
        </p:nvSpPr>
        <p:spPr>
          <a:xfrm>
            <a:off x="281225" y="2035200"/>
            <a:ext cx="7215600" cy="310800"/>
          </a:xfrm>
          <a:prstGeom prst="bracePair">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20" name="Google Shape;220;p25"/>
          <p:cNvSpPr txBox="1"/>
          <p:nvPr/>
        </p:nvSpPr>
        <p:spPr>
          <a:xfrm>
            <a:off x="7644975" y="1993800"/>
            <a:ext cx="966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WHAT</a:t>
            </a:r>
            <a:endParaRPr b="1">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1: Key terms</a:t>
            </a:r>
            <a:endParaRPr/>
          </a:p>
        </p:txBody>
      </p:sp>
      <p:sp>
        <p:nvSpPr>
          <p:cNvPr id="226" name="Google Shape;226;p26"/>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Self-archiving is t</a:t>
            </a:r>
            <a:r>
              <a:rPr lang="en">
                <a:solidFill>
                  <a:schemeClr val="dk1"/>
                </a:solidFill>
              </a:rPr>
              <a:t>he act of </a:t>
            </a:r>
            <a:r>
              <a:rPr b="1" lang="en">
                <a:solidFill>
                  <a:schemeClr val="dk1"/>
                </a:solidFill>
              </a:rPr>
              <a:t>making a version of a manuscript available</a:t>
            </a:r>
            <a:r>
              <a:rPr lang="en">
                <a:solidFill>
                  <a:schemeClr val="dk1"/>
                </a:solidFill>
              </a:rPr>
              <a:t> on a personal or institutional website with </a:t>
            </a:r>
            <a:r>
              <a:rPr b="1" lang="en">
                <a:solidFill>
                  <a:schemeClr val="dk1"/>
                </a:solidFill>
              </a:rPr>
              <a:t>free access </a:t>
            </a:r>
            <a:r>
              <a:rPr lang="en">
                <a:solidFill>
                  <a:schemeClr val="dk1"/>
                </a:solidFill>
              </a:rPr>
              <a:t>for those interested.</a:t>
            </a:r>
            <a:endParaRPr>
              <a:solidFill>
                <a:schemeClr val="dk1"/>
              </a:solidFill>
            </a:endParaRPr>
          </a:p>
          <a:p>
            <a:pPr indent="0" lvl="0" marL="0" rtl="0" algn="l">
              <a:spcBef>
                <a:spcPts val="1600"/>
              </a:spcBef>
              <a:spcAft>
                <a:spcPts val="0"/>
              </a:spcAft>
              <a:buNone/>
            </a:pPr>
            <a:r>
              <a:rPr lang="en">
                <a:solidFill>
                  <a:schemeClr val="dk1"/>
                </a:solidFill>
              </a:rPr>
              <a:t>Depending on publisher policies, the version may be the </a:t>
            </a:r>
            <a:r>
              <a:rPr b="1" lang="en">
                <a:solidFill>
                  <a:schemeClr val="dk1"/>
                </a:solidFill>
              </a:rPr>
              <a:t>submitted</a:t>
            </a:r>
            <a:r>
              <a:rPr lang="en">
                <a:solidFill>
                  <a:schemeClr val="dk1"/>
                </a:solidFill>
              </a:rPr>
              <a:t>, </a:t>
            </a:r>
            <a:r>
              <a:rPr b="1" lang="en">
                <a:solidFill>
                  <a:schemeClr val="dk1"/>
                </a:solidFill>
              </a:rPr>
              <a:t>accepted</a:t>
            </a:r>
            <a:r>
              <a:rPr lang="en">
                <a:solidFill>
                  <a:schemeClr val="dk1"/>
                </a:solidFill>
              </a:rPr>
              <a:t>, or </a:t>
            </a:r>
            <a:r>
              <a:rPr b="1" lang="en">
                <a:solidFill>
                  <a:schemeClr val="dk1"/>
                </a:solidFill>
              </a:rPr>
              <a:t>published</a:t>
            </a:r>
            <a:r>
              <a:rPr lang="en">
                <a:solidFill>
                  <a:schemeClr val="dk1"/>
                </a:solidFill>
              </a:rPr>
              <a:t> version of a manuscript.</a:t>
            </a:r>
            <a:endParaRPr/>
          </a:p>
          <a:p>
            <a:pPr indent="0" lvl="0" marL="0" rtl="0" algn="l">
              <a:spcBef>
                <a:spcPts val="1600"/>
              </a:spcBef>
              <a:spcAft>
                <a:spcPts val="1600"/>
              </a:spcAft>
              <a:buNone/>
            </a:pPr>
            <a:r>
              <a:t/>
            </a:r>
            <a:endParaRPr/>
          </a:p>
        </p:txBody>
      </p:sp>
      <p:sp>
        <p:nvSpPr>
          <p:cNvPr id="227" name="Google Shape;22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1: Key terms</a:t>
            </a:r>
            <a:endParaRPr/>
          </a:p>
        </p:txBody>
      </p:sp>
      <p:sp>
        <p:nvSpPr>
          <p:cNvPr id="233" name="Google Shape;23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34" name="Google Shape;234;p27"/>
          <p:cNvGrpSpPr/>
          <p:nvPr/>
        </p:nvGrpSpPr>
        <p:grpSpPr>
          <a:xfrm>
            <a:off x="4897075" y="1134725"/>
            <a:ext cx="2804706" cy="2040977"/>
            <a:chOff x="4527486" y="1171998"/>
            <a:chExt cx="2610000" cy="2040977"/>
          </a:xfrm>
        </p:grpSpPr>
        <p:sp>
          <p:nvSpPr>
            <p:cNvPr id="235" name="Google Shape;235;p27"/>
            <p:cNvSpPr/>
            <p:nvPr/>
          </p:nvSpPr>
          <p:spPr>
            <a:xfrm>
              <a:off x="4849302" y="3079475"/>
              <a:ext cx="1958400" cy="13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 name="Google Shape;236;p27"/>
            <p:cNvGrpSpPr/>
            <p:nvPr/>
          </p:nvGrpSpPr>
          <p:grpSpPr>
            <a:xfrm>
              <a:off x="4527486" y="1171998"/>
              <a:ext cx="2610000" cy="2039892"/>
              <a:chOff x="4527486" y="1171998"/>
              <a:chExt cx="2610000" cy="2039892"/>
            </a:xfrm>
          </p:grpSpPr>
          <p:grpSp>
            <p:nvGrpSpPr>
              <p:cNvPr id="237" name="Google Shape;237;p27"/>
              <p:cNvGrpSpPr/>
              <p:nvPr/>
            </p:nvGrpSpPr>
            <p:grpSpPr>
              <a:xfrm>
                <a:off x="5785862" y="2800065"/>
                <a:ext cx="92400" cy="411825"/>
                <a:chOff x="1823121" y="2563700"/>
                <a:chExt cx="92400" cy="411825"/>
              </a:xfrm>
            </p:grpSpPr>
            <p:cxnSp>
              <p:nvCxnSpPr>
                <p:cNvPr id="238" name="Google Shape;238;p27"/>
                <p:cNvCxnSpPr/>
                <p:nvPr/>
              </p:nvCxnSpPr>
              <p:spPr>
                <a:xfrm>
                  <a:off x="186884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39" name="Google Shape;239;p27"/>
                <p:cNvSpPr/>
                <p:nvPr/>
              </p:nvSpPr>
              <p:spPr>
                <a:xfrm>
                  <a:off x="182312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27"/>
              <p:cNvSpPr txBox="1"/>
              <p:nvPr/>
            </p:nvSpPr>
            <p:spPr>
              <a:xfrm>
                <a:off x="4527486" y="1171998"/>
                <a:ext cx="26100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aleway"/>
                    <a:ea typeface="Raleway"/>
                    <a:cs typeface="Raleway"/>
                    <a:sym typeface="Raleway"/>
                  </a:rPr>
                  <a:t>Published version (offprint)</a:t>
                </a:r>
                <a:endParaRPr b="1" sz="1800">
                  <a:latin typeface="Raleway"/>
                  <a:ea typeface="Raleway"/>
                  <a:cs typeface="Raleway"/>
                  <a:sym typeface="Raleway"/>
                </a:endParaRPr>
              </a:p>
              <a:p>
                <a:pPr indent="0" lvl="0" marL="0" rtl="0" algn="ctr">
                  <a:spcBef>
                    <a:spcPts val="0"/>
                  </a:spcBef>
                  <a:spcAft>
                    <a:spcPts val="0"/>
                  </a:spcAft>
                  <a:buNone/>
                </a:pPr>
                <a:r>
                  <a:t/>
                </a:r>
                <a:endParaRPr b="1" sz="800">
                  <a:latin typeface="Raleway"/>
                  <a:ea typeface="Raleway"/>
                  <a:cs typeface="Raleway"/>
                  <a:sym typeface="Raleway"/>
                </a:endParaRPr>
              </a:p>
              <a:p>
                <a:pPr indent="0" lvl="0" marL="0" rtl="0" algn="ctr">
                  <a:spcBef>
                    <a:spcPts val="0"/>
                  </a:spcBef>
                  <a:spcAft>
                    <a:spcPts val="1600"/>
                  </a:spcAft>
                  <a:buNone/>
                </a:pPr>
                <a:r>
                  <a:rPr lang="en" sz="1600">
                    <a:latin typeface="Raleway"/>
                    <a:ea typeface="Raleway"/>
                    <a:cs typeface="Raleway"/>
                    <a:sym typeface="Raleway"/>
                  </a:rPr>
                  <a:t>Peer-reviewed, formatted by publisher, available on journal website</a:t>
                </a:r>
                <a:endParaRPr b="1" sz="1600">
                  <a:latin typeface="Raleway"/>
                  <a:ea typeface="Raleway"/>
                  <a:cs typeface="Raleway"/>
                  <a:sym typeface="Raleway"/>
                </a:endParaRPr>
              </a:p>
            </p:txBody>
          </p:sp>
        </p:grpSp>
      </p:grpSp>
      <p:grpSp>
        <p:nvGrpSpPr>
          <p:cNvPr id="241" name="Google Shape;241;p27"/>
          <p:cNvGrpSpPr/>
          <p:nvPr/>
        </p:nvGrpSpPr>
        <p:grpSpPr>
          <a:xfrm>
            <a:off x="1300547" y="1134726"/>
            <a:ext cx="2253600" cy="2040975"/>
            <a:chOff x="823122" y="1172000"/>
            <a:chExt cx="2253600" cy="2040975"/>
          </a:xfrm>
        </p:grpSpPr>
        <p:sp>
          <p:nvSpPr>
            <p:cNvPr id="242" name="Google Shape;242;p27"/>
            <p:cNvSpPr/>
            <p:nvPr/>
          </p:nvSpPr>
          <p:spPr>
            <a:xfrm>
              <a:off x="932600" y="3079475"/>
              <a:ext cx="1958400" cy="13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 name="Google Shape;243;p27"/>
            <p:cNvGrpSpPr/>
            <p:nvPr/>
          </p:nvGrpSpPr>
          <p:grpSpPr>
            <a:xfrm>
              <a:off x="823122" y="1172000"/>
              <a:ext cx="2253600" cy="2039890"/>
              <a:chOff x="823122" y="1172000"/>
              <a:chExt cx="2253600" cy="2039890"/>
            </a:xfrm>
          </p:grpSpPr>
          <p:grpSp>
            <p:nvGrpSpPr>
              <p:cNvPr id="244" name="Google Shape;244;p27"/>
              <p:cNvGrpSpPr/>
              <p:nvPr/>
            </p:nvGrpSpPr>
            <p:grpSpPr>
              <a:xfrm>
                <a:off x="1872230" y="2800065"/>
                <a:ext cx="92400" cy="411825"/>
                <a:chOff x="1836780" y="2563700"/>
                <a:chExt cx="92400" cy="411825"/>
              </a:xfrm>
            </p:grpSpPr>
            <p:cxnSp>
              <p:nvCxnSpPr>
                <p:cNvPr id="245" name="Google Shape;245;p27"/>
                <p:cNvCxnSpPr/>
                <p:nvPr/>
              </p:nvCxnSpPr>
              <p:spPr>
                <a:xfrm>
                  <a:off x="18825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46" name="Google Shape;246;p27"/>
                <p:cNvSpPr/>
                <p:nvPr/>
              </p:nvSpPr>
              <p:spPr>
                <a:xfrm>
                  <a:off x="183678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27"/>
              <p:cNvSpPr txBox="1"/>
              <p:nvPr/>
            </p:nvSpPr>
            <p:spPr>
              <a:xfrm>
                <a:off x="823122" y="1172000"/>
                <a:ext cx="22536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aleway"/>
                    <a:ea typeface="Raleway"/>
                    <a:cs typeface="Raleway"/>
                    <a:sym typeface="Raleway"/>
                  </a:rPr>
                  <a:t>Submitted version (preprint)</a:t>
                </a:r>
                <a:endParaRPr b="1" sz="1800">
                  <a:latin typeface="Raleway"/>
                  <a:ea typeface="Raleway"/>
                  <a:cs typeface="Raleway"/>
                  <a:sym typeface="Raleway"/>
                </a:endParaRPr>
              </a:p>
              <a:p>
                <a:pPr indent="0" lvl="0" marL="0" rtl="0" algn="ctr">
                  <a:spcBef>
                    <a:spcPts val="0"/>
                  </a:spcBef>
                  <a:spcAft>
                    <a:spcPts val="0"/>
                  </a:spcAft>
                  <a:buNone/>
                </a:pPr>
                <a:r>
                  <a:t/>
                </a:r>
                <a:endParaRPr b="1" sz="800">
                  <a:latin typeface="Raleway"/>
                  <a:ea typeface="Raleway"/>
                  <a:cs typeface="Raleway"/>
                  <a:sym typeface="Raleway"/>
                </a:endParaRPr>
              </a:p>
              <a:p>
                <a:pPr indent="0" lvl="0" marL="0" rtl="0" algn="ctr">
                  <a:spcBef>
                    <a:spcPts val="0"/>
                  </a:spcBef>
                  <a:spcAft>
                    <a:spcPts val="1600"/>
                  </a:spcAft>
                  <a:buNone/>
                </a:pPr>
                <a:r>
                  <a:rPr lang="en" sz="1600">
                    <a:latin typeface="Raleway"/>
                    <a:ea typeface="Raleway"/>
                    <a:cs typeface="Raleway"/>
                    <a:sym typeface="Raleway"/>
                  </a:rPr>
                  <a:t>Has not undergone peer review</a:t>
                </a:r>
                <a:endParaRPr b="1" sz="1600">
                  <a:latin typeface="Raleway"/>
                  <a:ea typeface="Raleway"/>
                  <a:cs typeface="Raleway"/>
                  <a:sym typeface="Raleway"/>
                </a:endParaRPr>
              </a:p>
            </p:txBody>
          </p:sp>
        </p:grpSp>
      </p:grpSp>
      <p:grpSp>
        <p:nvGrpSpPr>
          <p:cNvPr id="248" name="Google Shape;248;p27"/>
          <p:cNvGrpSpPr/>
          <p:nvPr/>
        </p:nvGrpSpPr>
        <p:grpSpPr>
          <a:xfrm>
            <a:off x="2884650" y="3042193"/>
            <a:ext cx="2918100" cy="1358782"/>
            <a:chOff x="2407225" y="3079467"/>
            <a:chExt cx="2918100" cy="1358782"/>
          </a:xfrm>
        </p:grpSpPr>
        <p:sp>
          <p:nvSpPr>
            <p:cNvPr id="249" name="Google Shape;249;p27"/>
            <p:cNvSpPr/>
            <p:nvPr/>
          </p:nvSpPr>
          <p:spPr>
            <a:xfrm>
              <a:off x="2890952" y="3079475"/>
              <a:ext cx="1958400" cy="133500"/>
            </a:xfrm>
            <a:prstGeom prst="rect">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0" name="Google Shape;250;p27"/>
            <p:cNvGrpSpPr/>
            <p:nvPr/>
          </p:nvGrpSpPr>
          <p:grpSpPr>
            <a:xfrm>
              <a:off x="2407225" y="3079467"/>
              <a:ext cx="2918100" cy="1358782"/>
              <a:chOff x="2407225" y="3079467"/>
              <a:chExt cx="2918100" cy="1358782"/>
            </a:xfrm>
          </p:grpSpPr>
          <p:grpSp>
            <p:nvGrpSpPr>
              <p:cNvPr id="251" name="Google Shape;251;p27"/>
              <p:cNvGrpSpPr/>
              <p:nvPr/>
            </p:nvGrpSpPr>
            <p:grpSpPr>
              <a:xfrm rot="10800000">
                <a:off x="3819902" y="3079467"/>
                <a:ext cx="92400" cy="411825"/>
                <a:chOff x="1099271" y="2563700"/>
                <a:chExt cx="92400" cy="411825"/>
              </a:xfrm>
            </p:grpSpPr>
            <p:cxnSp>
              <p:nvCxnSpPr>
                <p:cNvPr id="252" name="Google Shape;252;p27"/>
                <p:cNvCxnSpPr/>
                <p:nvPr/>
              </p:nvCxnSpPr>
              <p:spPr>
                <a:xfrm>
                  <a:off x="114595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53" name="Google Shape;253;p27"/>
                <p:cNvSpPr/>
                <p:nvPr/>
              </p:nvSpPr>
              <p:spPr>
                <a:xfrm>
                  <a:off x="109927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 name="Google Shape;254;p27"/>
              <p:cNvSpPr txBox="1"/>
              <p:nvPr/>
            </p:nvSpPr>
            <p:spPr>
              <a:xfrm>
                <a:off x="2407225" y="3494449"/>
                <a:ext cx="2918100" cy="9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aleway"/>
                    <a:ea typeface="Raleway"/>
                    <a:cs typeface="Raleway"/>
                    <a:sym typeface="Raleway"/>
                  </a:rPr>
                  <a:t>Accepted version (postprint)</a:t>
                </a:r>
                <a:endParaRPr b="1" sz="1800">
                  <a:latin typeface="Raleway"/>
                  <a:ea typeface="Raleway"/>
                  <a:cs typeface="Raleway"/>
                  <a:sym typeface="Raleway"/>
                </a:endParaRPr>
              </a:p>
              <a:p>
                <a:pPr indent="0" lvl="0" marL="0" rtl="0" algn="l">
                  <a:spcBef>
                    <a:spcPts val="0"/>
                  </a:spcBef>
                  <a:spcAft>
                    <a:spcPts val="0"/>
                  </a:spcAft>
                  <a:buNone/>
                </a:pPr>
                <a:r>
                  <a:t/>
                </a:r>
                <a:endParaRPr b="1" sz="800">
                  <a:latin typeface="Raleway"/>
                  <a:ea typeface="Raleway"/>
                  <a:cs typeface="Raleway"/>
                  <a:sym typeface="Raleway"/>
                </a:endParaRPr>
              </a:p>
              <a:p>
                <a:pPr indent="0" lvl="0" marL="0" rtl="0" algn="ctr">
                  <a:spcBef>
                    <a:spcPts val="0"/>
                  </a:spcBef>
                  <a:spcAft>
                    <a:spcPts val="1600"/>
                  </a:spcAft>
                  <a:buNone/>
                </a:pPr>
                <a:r>
                  <a:rPr lang="en" sz="1600">
                    <a:latin typeface="Raleway"/>
                    <a:ea typeface="Raleway"/>
                    <a:cs typeface="Raleway"/>
                    <a:sym typeface="Raleway"/>
                  </a:rPr>
                  <a:t>Peer-reviewed</a:t>
                </a:r>
                <a:r>
                  <a:rPr lang="en" sz="1600">
                    <a:latin typeface="Raleway"/>
                    <a:ea typeface="Raleway"/>
                    <a:cs typeface="Raleway"/>
                    <a:sym typeface="Raleway"/>
                  </a:rPr>
                  <a:t> and accepted for publication, but not yet formatted by the publisher</a:t>
                </a:r>
                <a:endParaRPr b="1" sz="1600">
                  <a:latin typeface="Raleway"/>
                  <a:ea typeface="Raleway"/>
                  <a:cs typeface="Raleway"/>
                  <a:sym typeface="Raleway"/>
                </a:endParaRPr>
              </a:p>
            </p:txBody>
          </p:sp>
        </p:grpSp>
      </p:grpSp>
      <p:sp>
        <p:nvSpPr>
          <p:cNvPr id="255" name="Google Shape;255;p27"/>
          <p:cNvSpPr/>
          <p:nvPr/>
        </p:nvSpPr>
        <p:spPr>
          <a:xfrm>
            <a:off x="3216900" y="2627150"/>
            <a:ext cx="327000" cy="393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
          <p:cNvSpPr txBox="1"/>
          <p:nvPr/>
        </p:nvSpPr>
        <p:spPr>
          <a:xfrm>
            <a:off x="2697127" y="2278175"/>
            <a:ext cx="1371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Raleway"/>
                <a:ea typeface="Raleway"/>
                <a:cs typeface="Raleway"/>
                <a:sym typeface="Raleway"/>
              </a:rPr>
              <a:t>Submitted</a:t>
            </a:r>
            <a:endParaRPr sz="1000">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txBox="1"/>
          <p:nvPr>
            <p:ph type="title"/>
          </p:nvPr>
        </p:nvSpPr>
        <p:spPr>
          <a:xfrm>
            <a:off x="311700" y="445025"/>
            <a:ext cx="753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Versions of your manuscript</a:t>
            </a:r>
            <a:endParaRPr sz="2600"/>
          </a:p>
        </p:txBody>
      </p:sp>
      <p:sp>
        <p:nvSpPr>
          <p:cNvPr id="262" name="Google Shape;262;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3" name="Google Shape;263;p28"/>
          <p:cNvPicPr preferRelativeResize="0"/>
          <p:nvPr/>
        </p:nvPicPr>
        <p:blipFill>
          <a:blip r:embed="rId3">
            <a:alphaModFix/>
          </a:blip>
          <a:stretch>
            <a:fillRect/>
          </a:stretch>
        </p:blipFill>
        <p:spPr>
          <a:xfrm>
            <a:off x="995300" y="1382926"/>
            <a:ext cx="7153400" cy="3042725"/>
          </a:xfrm>
          <a:prstGeom prst="rect">
            <a:avLst/>
          </a:prstGeom>
          <a:noFill/>
          <a:ln>
            <a:noFill/>
          </a:ln>
        </p:spPr>
      </p:pic>
      <p:sp>
        <p:nvSpPr>
          <p:cNvPr id="264" name="Google Shape;264;p28"/>
          <p:cNvSpPr txBox="1"/>
          <p:nvPr/>
        </p:nvSpPr>
        <p:spPr>
          <a:xfrm>
            <a:off x="5084275" y="4552225"/>
            <a:ext cx="30645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Raleway"/>
                <a:ea typeface="Raleway"/>
                <a:cs typeface="Raleway"/>
                <a:sym typeface="Raleway"/>
              </a:rPr>
              <a:t>openaccessbutton.org/versions-explained</a:t>
            </a:r>
            <a:endParaRPr sz="1100">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2: Find the copyright policies of your publisher or journal</a:t>
            </a:r>
            <a:endParaRPr/>
          </a:p>
        </p:txBody>
      </p:sp>
      <p:sp>
        <p:nvSpPr>
          <p:cNvPr id="270" name="Google Shape;270;p29"/>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1600"/>
              </a:spcBef>
              <a:spcAft>
                <a:spcPts val="0"/>
              </a:spcAft>
              <a:buNone/>
            </a:pPr>
            <a:r>
              <a:rPr lang="en">
                <a:solidFill>
                  <a:schemeClr val="dk1"/>
                </a:solidFill>
              </a:rPr>
              <a:t>All publishers have slightly different rules, but they are easy to find with the following websites:</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Sherpa Romeo: </a:t>
            </a:r>
            <a:r>
              <a:rPr lang="en" u="sng">
                <a:solidFill>
                  <a:schemeClr val="hlink"/>
                </a:solidFill>
                <a:hlinkClick r:id="rId3"/>
              </a:rPr>
              <a:t>https://v2.sherpa.ac.uk/romeo/</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How Can I Share It?: </a:t>
            </a:r>
            <a:r>
              <a:rPr lang="en" u="sng">
                <a:solidFill>
                  <a:schemeClr val="hlink"/>
                </a:solidFill>
                <a:hlinkClick r:id="rId4"/>
              </a:rPr>
              <a:t>https://www.howcanishareit.com/</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ShareYourPaper: </a:t>
            </a:r>
            <a:r>
              <a:rPr lang="en" u="sng">
                <a:solidFill>
                  <a:schemeClr val="hlink"/>
                </a:solidFill>
                <a:hlinkClick r:id="rId5"/>
              </a:rPr>
              <a:t>https://shareyourpaper.org/</a:t>
            </a:r>
            <a:r>
              <a:rPr lang="en">
                <a:solidFill>
                  <a:schemeClr val="dk1"/>
                </a:solidFill>
              </a:rPr>
              <a:t> </a:t>
            </a:r>
            <a:endParaRPr>
              <a:solidFill>
                <a:schemeClr val="dk1"/>
              </a:solidFill>
            </a:endParaRPr>
          </a:p>
          <a:p>
            <a:pPr indent="0" lvl="0" marL="0" rtl="0" algn="l">
              <a:spcBef>
                <a:spcPts val="1600"/>
              </a:spcBef>
              <a:spcAft>
                <a:spcPts val="0"/>
              </a:spcAft>
              <a:buNone/>
            </a:pPr>
            <a:r>
              <a:t/>
            </a:r>
            <a:endParaRPr>
              <a:solidFill>
                <a:schemeClr val="dk1"/>
              </a:solidFill>
            </a:endParaRPr>
          </a:p>
          <a:p>
            <a:pPr indent="0" lvl="0" marL="0" rtl="0" algn="l">
              <a:spcBef>
                <a:spcPts val="1600"/>
              </a:spcBef>
              <a:spcAft>
                <a:spcPts val="0"/>
              </a:spcAft>
              <a:buNone/>
            </a:pPr>
            <a:r>
              <a:rPr lang="en">
                <a:solidFill>
                  <a:schemeClr val="dk1"/>
                </a:solidFill>
              </a:rPr>
              <a:t>When in doubt, search the submission guidelines of a journal for “self-archiving policy” or “preprint policy” </a:t>
            </a:r>
            <a:endParaRPr>
              <a:solidFill>
                <a:schemeClr val="dk1"/>
              </a:solidFill>
            </a:endParaRPr>
          </a:p>
          <a:p>
            <a:pPr indent="0" lvl="0" marL="457200" rtl="0" algn="l">
              <a:spcBef>
                <a:spcPts val="1600"/>
              </a:spcBef>
              <a:spcAft>
                <a:spcPts val="1600"/>
              </a:spcAft>
              <a:buNone/>
            </a:pPr>
            <a:r>
              <a:t/>
            </a:r>
            <a:endParaRPr/>
          </a:p>
        </p:txBody>
      </p:sp>
      <p:sp>
        <p:nvSpPr>
          <p:cNvPr id="271" name="Google Shape;27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Step 2: Find the copyright policies of your publisher or journal</a:t>
            </a:r>
            <a:endParaRPr/>
          </a:p>
          <a:p>
            <a:pPr indent="0" lvl="0" marL="0" rtl="0" algn="l">
              <a:spcBef>
                <a:spcPts val="0"/>
              </a:spcBef>
              <a:spcAft>
                <a:spcPts val="0"/>
              </a:spcAft>
              <a:buNone/>
            </a:pPr>
            <a:r>
              <a:t/>
            </a:r>
            <a:endParaRPr/>
          </a:p>
        </p:txBody>
      </p:sp>
      <p:sp>
        <p:nvSpPr>
          <p:cNvPr id="277" name="Google Shape;277;p30"/>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You may want to keep track of what you find in a spreadsheet:</a:t>
            </a:r>
            <a:endParaRPr/>
          </a:p>
          <a:p>
            <a:pPr indent="-342900" lvl="0" marL="457200" rtl="0" algn="l">
              <a:spcBef>
                <a:spcPts val="1600"/>
              </a:spcBef>
              <a:spcAft>
                <a:spcPts val="0"/>
              </a:spcAft>
              <a:buSzPts val="1800"/>
              <a:buChar char="●"/>
            </a:pPr>
            <a:r>
              <a:rPr lang="en" u="sng">
                <a:solidFill>
                  <a:schemeClr val="hlink"/>
                </a:solidFill>
                <a:hlinkClick r:id="rId3"/>
              </a:rPr>
              <a:t>CSDisseminate template</a:t>
            </a:r>
            <a:endParaRPr/>
          </a:p>
          <a:p>
            <a:pPr indent="0" lvl="0" marL="914400" rtl="0" algn="l">
              <a:spcBef>
                <a:spcPts val="1600"/>
              </a:spcBef>
              <a:spcAft>
                <a:spcPts val="1600"/>
              </a:spcAft>
              <a:buNone/>
            </a:pPr>
            <a:r>
              <a:t/>
            </a:r>
            <a:endParaRPr/>
          </a:p>
        </p:txBody>
      </p:sp>
      <p:sp>
        <p:nvSpPr>
          <p:cNvPr id="278" name="Google Shape;27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3: Which version can you self-archive?</a:t>
            </a:r>
            <a:endParaRPr/>
          </a:p>
          <a:p>
            <a:pPr indent="0" lvl="0" marL="0" rtl="0" algn="l">
              <a:spcBef>
                <a:spcPts val="0"/>
              </a:spcBef>
              <a:spcAft>
                <a:spcPts val="0"/>
              </a:spcAft>
              <a:buNone/>
            </a:pPr>
            <a:r>
              <a:t/>
            </a:r>
            <a:endParaRPr/>
          </a:p>
        </p:txBody>
      </p:sp>
      <p:sp>
        <p:nvSpPr>
          <p:cNvPr id="284" name="Google Shape;284;p31"/>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You’ll find </a:t>
            </a:r>
            <a:r>
              <a:rPr b="1" lang="en"/>
              <a:t>which version</a:t>
            </a:r>
            <a:r>
              <a:rPr lang="en"/>
              <a:t> you can self-archive in the copyright policy:</a:t>
            </a:r>
            <a:endParaRPr/>
          </a:p>
          <a:p>
            <a:pPr indent="-342900" lvl="0" marL="457200" rtl="0" algn="l">
              <a:spcBef>
                <a:spcPts val="1600"/>
              </a:spcBef>
              <a:spcAft>
                <a:spcPts val="0"/>
              </a:spcAft>
              <a:buSzPts val="1800"/>
              <a:buChar char="●"/>
            </a:pPr>
            <a:r>
              <a:rPr lang="en"/>
              <a:t>Submitted</a:t>
            </a:r>
            <a:endParaRPr/>
          </a:p>
          <a:p>
            <a:pPr indent="-342900" lvl="0" marL="457200" rtl="0" algn="l">
              <a:spcBef>
                <a:spcPts val="0"/>
              </a:spcBef>
              <a:spcAft>
                <a:spcPts val="0"/>
              </a:spcAft>
              <a:buSzPts val="1800"/>
              <a:buChar char="●"/>
            </a:pPr>
            <a:r>
              <a:rPr lang="en"/>
              <a:t>Accepted</a:t>
            </a:r>
            <a:endParaRPr/>
          </a:p>
          <a:p>
            <a:pPr indent="-342900" lvl="0" marL="457200" rtl="0" algn="l">
              <a:spcBef>
                <a:spcPts val="0"/>
              </a:spcBef>
              <a:spcAft>
                <a:spcPts val="0"/>
              </a:spcAft>
              <a:buSzPts val="1800"/>
              <a:buChar char="●"/>
            </a:pPr>
            <a:r>
              <a:rPr lang="en"/>
              <a:t>Published</a:t>
            </a:r>
            <a:endParaRPr/>
          </a:p>
        </p:txBody>
      </p:sp>
      <p:sp>
        <p:nvSpPr>
          <p:cNvPr id="285" name="Google Shape;28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2600">
                <a:latin typeface="Raleway"/>
                <a:ea typeface="Raleway"/>
                <a:cs typeface="Raleway"/>
                <a:sym typeface="Raleway"/>
              </a:rPr>
              <a:t>This workshop is being recorded and will be made available on our website, </a:t>
            </a:r>
            <a:endParaRPr b="0" sz="2600">
              <a:latin typeface="Raleway"/>
              <a:ea typeface="Raleway"/>
              <a:cs typeface="Raleway"/>
              <a:sym typeface="Raleway"/>
            </a:endParaRPr>
          </a:p>
          <a:p>
            <a:pPr indent="0" lvl="0" marL="0" rtl="0" algn="ctr">
              <a:spcBef>
                <a:spcPts val="0"/>
              </a:spcBef>
              <a:spcAft>
                <a:spcPts val="0"/>
              </a:spcAft>
              <a:buNone/>
            </a:pPr>
            <a:r>
              <a:rPr b="0" lang="en" sz="2600" u="sng">
                <a:solidFill>
                  <a:schemeClr val="hlink"/>
                </a:solidFill>
                <a:latin typeface="Raleway"/>
                <a:ea typeface="Raleway"/>
                <a:cs typeface="Raleway"/>
                <a:sym typeface="Raleway"/>
                <a:hlinkClick r:id="rId3"/>
              </a:rPr>
              <a:t>CSDisseminate.com</a:t>
            </a:r>
            <a:endParaRPr b="0" sz="2600">
              <a:latin typeface="Raleway"/>
              <a:ea typeface="Raleway"/>
              <a:cs typeface="Raleway"/>
              <a:sym typeface="Raleway"/>
            </a:endParaRPr>
          </a:p>
        </p:txBody>
      </p:sp>
      <p:sp>
        <p:nvSpPr>
          <p:cNvPr id="70" name="Google Shape;7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4: When can you self-archive?</a:t>
            </a:r>
            <a:endParaRPr/>
          </a:p>
          <a:p>
            <a:pPr indent="0" lvl="0" marL="0" rtl="0" algn="l">
              <a:spcBef>
                <a:spcPts val="0"/>
              </a:spcBef>
              <a:spcAft>
                <a:spcPts val="0"/>
              </a:spcAft>
              <a:buNone/>
            </a:pPr>
            <a:r>
              <a:t/>
            </a:r>
            <a:endParaRPr/>
          </a:p>
        </p:txBody>
      </p:sp>
      <p:sp>
        <p:nvSpPr>
          <p:cNvPr id="291" name="Google Shape;291;p32"/>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You’ll find </a:t>
            </a:r>
            <a:r>
              <a:rPr b="1" lang="en">
                <a:solidFill>
                  <a:schemeClr val="dk1"/>
                </a:solidFill>
              </a:rPr>
              <a:t>when </a:t>
            </a:r>
            <a:r>
              <a:rPr lang="en">
                <a:solidFill>
                  <a:schemeClr val="dk1"/>
                </a:solidFill>
              </a:rPr>
              <a:t>you can self-archive accepted/published manuscripts in the copyright policy:</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At the time of publication (</a:t>
            </a:r>
            <a:r>
              <a:rPr b="1" lang="en">
                <a:solidFill>
                  <a:schemeClr val="dk1"/>
                </a:solidFill>
              </a:rPr>
              <a:t>no embargo</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Following an </a:t>
            </a:r>
            <a:r>
              <a:rPr b="1" lang="en">
                <a:solidFill>
                  <a:schemeClr val="dk1"/>
                </a:solidFill>
              </a:rPr>
              <a:t>embargo</a:t>
            </a:r>
            <a:endParaRPr>
              <a:solidFill>
                <a:schemeClr val="dk1"/>
              </a:solidFill>
            </a:endParaRPr>
          </a:p>
          <a:p>
            <a:pPr indent="-317500" lvl="1" marL="914400" rtl="0" algn="l">
              <a:spcBef>
                <a:spcPts val="0"/>
              </a:spcBef>
              <a:spcAft>
                <a:spcPts val="0"/>
              </a:spcAft>
              <a:buClr>
                <a:schemeClr val="dk1"/>
              </a:buClr>
              <a:buSzPts val="1400"/>
              <a:buChar char="○"/>
            </a:pPr>
            <a:r>
              <a:rPr lang="en" sz="1800">
                <a:solidFill>
                  <a:schemeClr val="dk1"/>
                </a:solidFill>
              </a:rPr>
              <a:t>A period of time when sharing a version of the article is not allowed</a:t>
            </a:r>
            <a:endParaRPr b="1">
              <a:solidFill>
                <a:schemeClr val="dk1"/>
              </a:solidFill>
            </a:endParaRPr>
          </a:p>
          <a:p>
            <a:pPr indent="-317500" lvl="1" marL="914400" rtl="0" algn="l">
              <a:spcBef>
                <a:spcPts val="0"/>
              </a:spcBef>
              <a:spcAft>
                <a:spcPts val="0"/>
              </a:spcAft>
              <a:buClr>
                <a:schemeClr val="dk1"/>
              </a:buClr>
              <a:buSzPts val="1400"/>
              <a:buChar char="○"/>
            </a:pPr>
            <a:r>
              <a:rPr lang="en" sz="1800">
                <a:solidFill>
                  <a:schemeClr val="dk1"/>
                </a:solidFill>
              </a:rPr>
              <a:t>Most often 6-12 months post-publication date</a:t>
            </a:r>
            <a:endParaRPr sz="1800">
              <a:solidFill>
                <a:schemeClr val="dk1"/>
              </a:solidFill>
            </a:endParaRPr>
          </a:p>
          <a:p>
            <a:pPr indent="0" lvl="0" marL="0" rtl="0" algn="l">
              <a:spcBef>
                <a:spcPts val="1600"/>
              </a:spcBef>
              <a:spcAft>
                <a:spcPts val="1600"/>
              </a:spcAft>
              <a:buNone/>
            </a:pPr>
            <a:r>
              <a:rPr lang="en">
                <a:solidFill>
                  <a:schemeClr val="dk1"/>
                </a:solidFill>
              </a:rPr>
              <a:t>It’s most common to post submitted versions to preprint servers before or at the time of journal submission.</a:t>
            </a:r>
            <a:endParaRPr sz="1800">
              <a:solidFill>
                <a:schemeClr val="dk1"/>
              </a:solidFill>
            </a:endParaRPr>
          </a:p>
        </p:txBody>
      </p:sp>
      <p:sp>
        <p:nvSpPr>
          <p:cNvPr id="292" name="Google Shape;292;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5: Where can you self-archive?</a:t>
            </a:r>
            <a:endParaRPr/>
          </a:p>
          <a:p>
            <a:pPr indent="0" lvl="0" marL="0" rtl="0" algn="l">
              <a:spcBef>
                <a:spcPts val="0"/>
              </a:spcBef>
              <a:spcAft>
                <a:spcPts val="0"/>
              </a:spcAft>
              <a:buNone/>
            </a:pPr>
            <a:r>
              <a:t/>
            </a:r>
            <a:endParaRPr/>
          </a:p>
        </p:txBody>
      </p:sp>
      <p:sp>
        <p:nvSpPr>
          <p:cNvPr id="298" name="Google Shape;298;p33"/>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You’ll find </a:t>
            </a:r>
            <a:r>
              <a:rPr b="1" lang="en">
                <a:solidFill>
                  <a:schemeClr val="dk1"/>
                </a:solidFill>
              </a:rPr>
              <a:t>where </a:t>
            </a:r>
            <a:r>
              <a:rPr lang="en">
                <a:solidFill>
                  <a:schemeClr val="dk1"/>
                </a:solidFill>
              </a:rPr>
              <a:t>you can self-archive in the copyright policy:</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Preprint servers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Institutional repository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University laboratory website and/or your own website</a:t>
            </a:r>
            <a:endParaRPr>
              <a:solidFill>
                <a:schemeClr val="dk1"/>
              </a:solidFill>
            </a:endParaRPr>
          </a:p>
          <a:p>
            <a:pPr indent="0" lvl="0" marL="0" rtl="0" algn="l">
              <a:spcBef>
                <a:spcPts val="1600"/>
              </a:spcBef>
              <a:spcAft>
                <a:spcPts val="0"/>
              </a:spcAft>
              <a:buNone/>
            </a:pPr>
            <a:r>
              <a:rPr lang="en">
                <a:solidFill>
                  <a:schemeClr val="dk1"/>
                </a:solidFill>
              </a:rPr>
              <a:t>These are not the only places you can self-archive but are usually the </a:t>
            </a:r>
            <a:r>
              <a:rPr b="1" lang="en">
                <a:solidFill>
                  <a:schemeClr val="dk1"/>
                </a:solidFill>
              </a:rPr>
              <a:t>most permissive</a:t>
            </a:r>
            <a:r>
              <a:rPr lang="en">
                <a:solidFill>
                  <a:schemeClr val="dk1"/>
                </a:solidFill>
              </a:rPr>
              <a:t> and the </a:t>
            </a:r>
            <a:r>
              <a:rPr b="1" lang="en">
                <a:solidFill>
                  <a:schemeClr val="dk1"/>
                </a:solidFill>
              </a:rPr>
              <a:t>most accessible</a:t>
            </a:r>
            <a:r>
              <a:rPr lang="en">
                <a:solidFill>
                  <a:schemeClr val="dk1"/>
                </a:solidFill>
              </a:rPr>
              <a:t> to the general public.</a:t>
            </a:r>
            <a:endParaRPr>
              <a:solidFill>
                <a:schemeClr val="dk1"/>
              </a:solidFill>
            </a:endParaRPr>
          </a:p>
          <a:p>
            <a:pPr indent="0" lvl="0" marL="0" rtl="0" algn="l">
              <a:spcBef>
                <a:spcPts val="1600"/>
              </a:spcBef>
              <a:spcAft>
                <a:spcPts val="1600"/>
              </a:spcAft>
              <a:buNone/>
            </a:pPr>
            <a:r>
              <a:rPr lang="en">
                <a:solidFill>
                  <a:schemeClr val="dk1"/>
                </a:solidFill>
              </a:rPr>
              <a:t>To access articles on ResearchGate, for example, you need an institutional email address to create an account.</a:t>
            </a:r>
            <a:endParaRPr>
              <a:solidFill>
                <a:schemeClr val="dk1"/>
              </a:solidFill>
            </a:endParaRPr>
          </a:p>
        </p:txBody>
      </p:sp>
      <p:sp>
        <p:nvSpPr>
          <p:cNvPr id="299" name="Google Shape;299;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4"/>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5: Where can you self-archive?</a:t>
            </a:r>
            <a:endParaRPr/>
          </a:p>
        </p:txBody>
      </p:sp>
      <p:sp>
        <p:nvSpPr>
          <p:cNvPr id="305" name="Google Shape;305;p34"/>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Preprint servers:</a:t>
            </a:r>
            <a:endParaRPr b="1">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Websites where you can upload the submitted version of a manuscript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Popular examples in CSD include:</a:t>
            </a:r>
            <a:endParaRPr/>
          </a:p>
          <a:p>
            <a:pPr indent="-342900" lvl="1" marL="914400" rtl="0" algn="l">
              <a:spcBef>
                <a:spcPts val="0"/>
              </a:spcBef>
              <a:spcAft>
                <a:spcPts val="0"/>
              </a:spcAft>
              <a:buClr>
                <a:schemeClr val="dk1"/>
              </a:buClr>
              <a:buSzPts val="1800"/>
              <a:buChar char="○"/>
            </a:pPr>
            <a:r>
              <a:rPr lang="en" sz="1800" u="sng">
                <a:solidFill>
                  <a:schemeClr val="accent1"/>
                </a:solidFill>
                <a:hlinkClick r:id="rId3">
                  <a:extLst>
                    <a:ext uri="{A12FA001-AC4F-418D-AE19-62706E023703}">
                      <ahyp:hlinkClr val="tx"/>
                    </a:ext>
                  </a:extLst>
                </a:hlinkClick>
              </a:rPr>
              <a:t>BioRxiv</a:t>
            </a:r>
            <a:endParaRPr sz="1800">
              <a:solidFill>
                <a:schemeClr val="dk1"/>
              </a:solidFill>
            </a:endParaRPr>
          </a:p>
          <a:p>
            <a:pPr indent="-342900" lvl="1" marL="914400" rtl="0" algn="l">
              <a:spcBef>
                <a:spcPts val="0"/>
              </a:spcBef>
              <a:spcAft>
                <a:spcPts val="0"/>
              </a:spcAft>
              <a:buClr>
                <a:schemeClr val="dk1"/>
              </a:buClr>
              <a:buSzPts val="1800"/>
              <a:buChar char="○"/>
            </a:pPr>
            <a:r>
              <a:rPr lang="en" sz="1800" u="sng">
                <a:solidFill>
                  <a:schemeClr val="accent1"/>
                </a:solidFill>
                <a:hlinkClick r:id="rId4">
                  <a:extLst>
                    <a:ext uri="{A12FA001-AC4F-418D-AE19-62706E023703}">
                      <ahyp:hlinkClr val="tx"/>
                    </a:ext>
                  </a:extLst>
                </a:hlinkClick>
              </a:rPr>
              <a:t>Open Science Framework (OSF)</a:t>
            </a:r>
            <a:endParaRPr sz="1800">
              <a:solidFill>
                <a:schemeClr val="dk1"/>
              </a:solidFill>
            </a:endParaRPr>
          </a:p>
          <a:p>
            <a:pPr indent="-342900" lvl="1" marL="914400" rtl="0" algn="l">
              <a:spcBef>
                <a:spcPts val="0"/>
              </a:spcBef>
              <a:spcAft>
                <a:spcPts val="0"/>
              </a:spcAft>
              <a:buClr>
                <a:schemeClr val="dk1"/>
              </a:buClr>
              <a:buSzPts val="1800"/>
              <a:buChar char="○"/>
            </a:pPr>
            <a:r>
              <a:rPr lang="en" sz="1800" u="sng">
                <a:solidFill>
                  <a:schemeClr val="accent1"/>
                </a:solidFill>
                <a:hlinkClick r:id="rId5">
                  <a:extLst>
                    <a:ext uri="{A12FA001-AC4F-418D-AE19-62706E023703}">
                      <ahyp:hlinkClr val="tx"/>
                    </a:ext>
                  </a:extLst>
                </a:hlinkClick>
              </a:rPr>
              <a:t>PsyArXiv</a:t>
            </a:r>
            <a:endParaRPr sz="1800"/>
          </a:p>
        </p:txBody>
      </p:sp>
      <p:sp>
        <p:nvSpPr>
          <p:cNvPr id="306" name="Google Shape;306;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7" name="Google Shape;307;p34"/>
          <p:cNvPicPr preferRelativeResize="0"/>
          <p:nvPr/>
        </p:nvPicPr>
        <p:blipFill>
          <a:blip r:embed="rId6">
            <a:alphaModFix/>
          </a:blip>
          <a:stretch>
            <a:fillRect/>
          </a:stretch>
        </p:blipFill>
        <p:spPr>
          <a:xfrm>
            <a:off x="4955726" y="2724149"/>
            <a:ext cx="3885277" cy="1718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5"/>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Step 5: Where can you self-archive?</a:t>
            </a:r>
            <a:endParaRPr/>
          </a:p>
        </p:txBody>
      </p:sp>
      <p:sp>
        <p:nvSpPr>
          <p:cNvPr id="313" name="Google Shape;313;p35"/>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Preprint servers:</a:t>
            </a:r>
            <a:endParaRPr b="1"/>
          </a:p>
          <a:p>
            <a:pPr indent="-342900" lvl="0" marL="457200" rtl="0" algn="l">
              <a:spcBef>
                <a:spcPts val="1600"/>
              </a:spcBef>
              <a:spcAft>
                <a:spcPts val="0"/>
              </a:spcAft>
              <a:buSzPts val="1800"/>
              <a:buChar char="●"/>
            </a:pPr>
            <a:r>
              <a:rPr lang="en"/>
              <a:t>Benefits: </a:t>
            </a:r>
            <a:endParaRPr/>
          </a:p>
          <a:p>
            <a:pPr indent="-330200" lvl="1" marL="914400" rtl="0" algn="l">
              <a:spcBef>
                <a:spcPts val="0"/>
              </a:spcBef>
              <a:spcAft>
                <a:spcPts val="0"/>
              </a:spcAft>
              <a:buSzPts val="1600"/>
              <a:buChar char="○"/>
            </a:pPr>
            <a:r>
              <a:rPr lang="en" sz="1600"/>
              <a:t>Increased </a:t>
            </a:r>
            <a:r>
              <a:rPr b="1" lang="en" sz="1600"/>
              <a:t>visibility</a:t>
            </a:r>
            <a:r>
              <a:rPr lang="en" sz="1600"/>
              <a:t> of your work</a:t>
            </a:r>
            <a:endParaRPr sz="1600"/>
          </a:p>
          <a:p>
            <a:pPr indent="-330200" lvl="1" marL="914400" rtl="0" algn="l">
              <a:spcBef>
                <a:spcPts val="0"/>
              </a:spcBef>
              <a:spcAft>
                <a:spcPts val="0"/>
              </a:spcAft>
              <a:buSzPts val="1600"/>
              <a:buChar char="○"/>
            </a:pPr>
            <a:r>
              <a:rPr lang="en" sz="1600"/>
              <a:t>Early </a:t>
            </a:r>
            <a:r>
              <a:rPr b="1" lang="en" sz="1600"/>
              <a:t>feedback </a:t>
            </a:r>
            <a:r>
              <a:rPr lang="en" sz="1600"/>
              <a:t>from peers</a:t>
            </a:r>
            <a:endParaRPr sz="1600"/>
          </a:p>
          <a:p>
            <a:pPr indent="-330200" lvl="1" marL="914400" rtl="0" algn="l">
              <a:spcBef>
                <a:spcPts val="0"/>
              </a:spcBef>
              <a:spcAft>
                <a:spcPts val="0"/>
              </a:spcAft>
              <a:buSzPts val="1600"/>
              <a:buChar char="○"/>
            </a:pPr>
            <a:r>
              <a:rPr lang="en" sz="1600"/>
              <a:t>Citable </a:t>
            </a:r>
            <a:r>
              <a:rPr b="1" lang="en" sz="1600"/>
              <a:t>DOI </a:t>
            </a:r>
            <a:r>
              <a:rPr lang="en" sz="1600"/>
              <a:t>prior</a:t>
            </a:r>
            <a:r>
              <a:rPr lang="en" sz="1600"/>
              <a:t> to publication in a journal</a:t>
            </a:r>
            <a:endParaRPr sz="1600"/>
          </a:p>
        </p:txBody>
      </p:sp>
      <p:sp>
        <p:nvSpPr>
          <p:cNvPr id="314" name="Google Shape;314;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Step 5: Where can you self-archive?</a:t>
            </a:r>
            <a:endParaRPr/>
          </a:p>
        </p:txBody>
      </p:sp>
      <p:sp>
        <p:nvSpPr>
          <p:cNvPr id="320" name="Google Shape;320;p36"/>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Preprint servers</a:t>
            </a:r>
            <a:endParaRPr sz="1600"/>
          </a:p>
          <a:p>
            <a:pPr indent="-342900" lvl="0" marL="457200" rtl="0" algn="l">
              <a:spcBef>
                <a:spcPts val="1600"/>
              </a:spcBef>
              <a:spcAft>
                <a:spcPts val="0"/>
              </a:spcAft>
              <a:buSzPts val="1800"/>
              <a:buChar char="●"/>
            </a:pPr>
            <a:r>
              <a:rPr lang="en"/>
              <a:t>Cons:</a:t>
            </a:r>
            <a:endParaRPr/>
          </a:p>
          <a:p>
            <a:pPr indent="-330200" lvl="1" marL="914400" rtl="0" algn="l">
              <a:spcBef>
                <a:spcPts val="0"/>
              </a:spcBef>
              <a:spcAft>
                <a:spcPts val="0"/>
              </a:spcAft>
              <a:buSzPts val="1600"/>
              <a:buChar char="○"/>
            </a:pPr>
            <a:r>
              <a:rPr lang="en" sz="1600"/>
              <a:t>Some journals do not accept preprint manuscripts </a:t>
            </a:r>
            <a:endParaRPr sz="1600"/>
          </a:p>
          <a:p>
            <a:pPr indent="-330200" lvl="2" marL="1371600" rtl="0" algn="l">
              <a:lnSpc>
                <a:spcPct val="200000"/>
              </a:lnSpc>
              <a:spcBef>
                <a:spcPts val="0"/>
              </a:spcBef>
              <a:spcAft>
                <a:spcPts val="0"/>
              </a:spcAft>
              <a:buSzPts val="1600"/>
              <a:buChar char="■"/>
            </a:pPr>
            <a:r>
              <a:rPr lang="en" sz="1600"/>
              <a:t>Check </a:t>
            </a:r>
            <a:r>
              <a:rPr b="1" lang="en" sz="1600"/>
              <a:t>journal submission policies</a:t>
            </a:r>
            <a:r>
              <a:rPr lang="en" sz="1600"/>
              <a:t> ahead of time</a:t>
            </a:r>
            <a:endParaRPr sz="1600"/>
          </a:p>
          <a:p>
            <a:pPr indent="-330200" lvl="1" marL="914400" rtl="0" algn="l">
              <a:spcBef>
                <a:spcPts val="0"/>
              </a:spcBef>
              <a:spcAft>
                <a:spcPts val="0"/>
              </a:spcAft>
              <a:buSzPts val="1600"/>
              <a:buChar char="○"/>
            </a:pPr>
            <a:r>
              <a:rPr lang="en" sz="1600"/>
              <a:t>Some preprint servers do not allow revision updates to the manuscript</a:t>
            </a:r>
            <a:endParaRPr sz="1600"/>
          </a:p>
          <a:p>
            <a:pPr indent="-330200" lvl="2" marL="1371600" rtl="0" algn="l">
              <a:lnSpc>
                <a:spcPct val="200000"/>
              </a:lnSpc>
              <a:spcBef>
                <a:spcPts val="0"/>
              </a:spcBef>
              <a:spcAft>
                <a:spcPts val="0"/>
              </a:spcAft>
              <a:buSzPts val="1600"/>
              <a:buChar char="■"/>
            </a:pPr>
            <a:r>
              <a:rPr lang="en" sz="1600"/>
              <a:t>Check policies regarding</a:t>
            </a:r>
            <a:r>
              <a:rPr b="1" lang="en" sz="1600"/>
              <a:t> u</a:t>
            </a:r>
            <a:r>
              <a:rPr b="1" lang="en" sz="1600"/>
              <a:t>pdating preprint version</a:t>
            </a:r>
            <a:endParaRPr sz="1600"/>
          </a:p>
          <a:p>
            <a:pPr indent="-330200" lvl="1" marL="914400" rtl="0" algn="l">
              <a:spcBef>
                <a:spcPts val="0"/>
              </a:spcBef>
              <a:spcAft>
                <a:spcPts val="0"/>
              </a:spcAft>
              <a:buSzPts val="1600"/>
              <a:buChar char="○"/>
            </a:pPr>
            <a:r>
              <a:rPr lang="en" sz="1600"/>
              <a:t>Media uptake of non-peer-reviewed work can have unintended consequences</a:t>
            </a:r>
            <a:endParaRPr sz="1600"/>
          </a:p>
          <a:p>
            <a:pPr indent="0" lvl="0" marL="1371600" rtl="0" algn="l">
              <a:spcBef>
                <a:spcPts val="1600"/>
              </a:spcBef>
              <a:spcAft>
                <a:spcPts val="1600"/>
              </a:spcAft>
              <a:buNone/>
            </a:pPr>
            <a:r>
              <a:t/>
            </a:r>
            <a:endParaRPr sz="1600"/>
          </a:p>
        </p:txBody>
      </p:sp>
      <p:sp>
        <p:nvSpPr>
          <p:cNvPr id="321" name="Google Shape;321;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7"/>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Step 5: Where can you self-archive?</a:t>
            </a:r>
            <a:endParaRPr/>
          </a:p>
        </p:txBody>
      </p:sp>
      <p:sp>
        <p:nvSpPr>
          <p:cNvPr id="327" name="Google Shape;327;p37"/>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Institutional repository</a:t>
            </a:r>
            <a:endParaRPr b="1">
              <a:solidFill>
                <a:schemeClr val="dk1"/>
              </a:solidFill>
            </a:endParaRPr>
          </a:p>
          <a:p>
            <a:pPr indent="0" lvl="0" marL="0" rtl="0" algn="l">
              <a:spcBef>
                <a:spcPts val="1600"/>
              </a:spcBef>
              <a:spcAft>
                <a:spcPts val="0"/>
              </a:spcAft>
              <a:buNone/>
            </a:pPr>
            <a:r>
              <a:rPr lang="en">
                <a:solidFill>
                  <a:schemeClr val="dk1"/>
                </a:solidFill>
              </a:rPr>
              <a:t>Your institution may have: </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Its own digital repository where you can upload </a:t>
            </a:r>
            <a:r>
              <a:rPr lang="en">
                <a:solidFill>
                  <a:schemeClr val="dk1"/>
                </a:solidFill>
              </a:rPr>
              <a:t>your manuscripts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Services to assist you in the process of uploading and sharing your work</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Guidance to help you adhere to publisher policies</a:t>
            </a:r>
            <a:endParaRPr sz="2000"/>
          </a:p>
        </p:txBody>
      </p:sp>
      <p:sp>
        <p:nvSpPr>
          <p:cNvPr id="328" name="Google Shape;328;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8"/>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Step 5: Where can you self-archive?</a:t>
            </a:r>
            <a:endParaRPr/>
          </a:p>
        </p:txBody>
      </p:sp>
      <p:sp>
        <p:nvSpPr>
          <p:cNvPr id="334" name="Google Shape;334;p38"/>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Your own website</a:t>
            </a:r>
            <a:endParaRPr b="1">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Your </a:t>
            </a:r>
            <a:r>
              <a:rPr b="1" lang="en">
                <a:solidFill>
                  <a:schemeClr val="dk1"/>
                </a:solidFill>
              </a:rPr>
              <a:t>institution </a:t>
            </a:r>
            <a:r>
              <a:rPr lang="en">
                <a:solidFill>
                  <a:schemeClr val="dk1"/>
                </a:solidFill>
              </a:rPr>
              <a:t>may be able to </a:t>
            </a:r>
            <a:r>
              <a:rPr lang="en">
                <a:solidFill>
                  <a:schemeClr val="dk1"/>
                </a:solidFill>
              </a:rPr>
              <a:t>provide resources to create a professional or lab page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Alternatively, you can </a:t>
            </a:r>
            <a:r>
              <a:rPr b="1" lang="en">
                <a:solidFill>
                  <a:schemeClr val="dk1"/>
                </a:solidFill>
              </a:rPr>
              <a:t>build your own</a:t>
            </a:r>
            <a:endParaRPr>
              <a:solidFill>
                <a:schemeClr val="dk1"/>
              </a:solidFill>
            </a:endParaRPr>
          </a:p>
          <a:p>
            <a:pPr indent="-342900" lvl="1" marL="914400" rtl="0" algn="l">
              <a:lnSpc>
                <a:spcPct val="150000"/>
              </a:lnSpc>
              <a:spcBef>
                <a:spcPts val="0"/>
              </a:spcBef>
              <a:spcAft>
                <a:spcPts val="0"/>
              </a:spcAft>
              <a:buClr>
                <a:schemeClr val="dk1"/>
              </a:buClr>
              <a:buSzPts val="1800"/>
              <a:buChar char="○"/>
            </a:pPr>
            <a:r>
              <a:rPr lang="en" sz="1800">
                <a:solidFill>
                  <a:schemeClr val="dk1"/>
                </a:solidFill>
              </a:rPr>
              <a:t>C</a:t>
            </a:r>
            <a:r>
              <a:rPr lang="en" sz="1800">
                <a:solidFill>
                  <a:schemeClr val="dk1"/>
                </a:solidFill>
              </a:rPr>
              <a:t>olleagues and clinicians can quickly access your research</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W</a:t>
            </a:r>
            <a:r>
              <a:rPr lang="en" sz="1800">
                <a:solidFill>
                  <a:schemeClr val="dk1"/>
                </a:solidFill>
              </a:rPr>
              <a:t>ebsite builders offer templates</a:t>
            </a:r>
            <a:endParaRPr sz="1800">
              <a:solidFill>
                <a:schemeClr val="dk1"/>
              </a:solidFill>
            </a:endParaRPr>
          </a:p>
          <a:p>
            <a:pPr indent="-342900" lvl="2" marL="1371600" rtl="0" algn="l">
              <a:lnSpc>
                <a:spcPct val="150000"/>
              </a:lnSpc>
              <a:spcBef>
                <a:spcPts val="0"/>
              </a:spcBef>
              <a:spcAft>
                <a:spcPts val="0"/>
              </a:spcAft>
              <a:buClr>
                <a:schemeClr val="dk1"/>
              </a:buClr>
              <a:buSzPts val="1800"/>
              <a:buChar char="■"/>
            </a:pPr>
            <a:r>
              <a:rPr lang="en" sz="1800">
                <a:solidFill>
                  <a:schemeClr val="dk1"/>
                </a:solidFill>
              </a:rPr>
              <a:t>Wix, Squarespace, Weebly, and Google Sites</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Low cost, user-friendly, and easy to maintain</a:t>
            </a:r>
            <a:endParaRPr sz="1800">
              <a:solidFill>
                <a:schemeClr val="dk1"/>
              </a:solidFill>
            </a:endParaRPr>
          </a:p>
        </p:txBody>
      </p:sp>
      <p:sp>
        <p:nvSpPr>
          <p:cNvPr id="335" name="Google Shape;335;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9"/>
          <p:cNvSpPr txBox="1"/>
          <p:nvPr>
            <p:ph idx="1" type="body"/>
          </p:nvPr>
        </p:nvSpPr>
        <p:spPr>
          <a:xfrm>
            <a:off x="264200" y="686250"/>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Elaine’s website</a:t>
            </a:r>
            <a:endParaRPr/>
          </a:p>
          <a:p>
            <a:pPr indent="0" lvl="0" marL="0" rtl="0" algn="l">
              <a:spcBef>
                <a:spcPts val="1600"/>
              </a:spcBef>
              <a:spcAft>
                <a:spcPts val="1600"/>
              </a:spcAft>
              <a:buNone/>
            </a:pPr>
            <a:r>
              <a:t/>
            </a:r>
            <a:endParaRPr/>
          </a:p>
        </p:txBody>
      </p:sp>
      <p:sp>
        <p:nvSpPr>
          <p:cNvPr id="341" name="Google Shape;341;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42" name="Google Shape;342;p39"/>
          <p:cNvPicPr preferRelativeResize="0"/>
          <p:nvPr/>
        </p:nvPicPr>
        <p:blipFill>
          <a:blip r:embed="rId3">
            <a:alphaModFix/>
          </a:blip>
          <a:stretch>
            <a:fillRect/>
          </a:stretch>
        </p:blipFill>
        <p:spPr>
          <a:xfrm>
            <a:off x="216150" y="1403550"/>
            <a:ext cx="8841375" cy="2992475"/>
          </a:xfrm>
          <a:prstGeom prst="rect">
            <a:avLst/>
          </a:prstGeom>
          <a:noFill/>
          <a:ln>
            <a:noFill/>
          </a:ln>
          <a:effectLst>
            <a:outerShdw blurRad="57150" rotWithShape="0" algn="bl" dir="5400000" dist="19050">
              <a:srgbClr val="000000">
                <a:alpha val="50000"/>
              </a:srgbClr>
            </a:outerShdw>
          </a:effectLst>
        </p:spPr>
      </p:pic>
      <p:sp>
        <p:nvSpPr>
          <p:cNvPr id="343" name="Google Shape;343;p39"/>
          <p:cNvSpPr txBox="1"/>
          <p:nvPr/>
        </p:nvSpPr>
        <p:spPr>
          <a:xfrm>
            <a:off x="5861250" y="4544825"/>
            <a:ext cx="26112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Raleway"/>
                <a:ea typeface="Raleway"/>
                <a:cs typeface="Raleway"/>
                <a:sym typeface="Raleway"/>
                <a:hlinkClick r:id="rId4"/>
              </a:rPr>
              <a:t>www.elaine-kearney.com</a:t>
            </a:r>
            <a:r>
              <a:rPr lang="en">
                <a:latin typeface="Raleway"/>
                <a:ea typeface="Raleway"/>
                <a:cs typeface="Raleway"/>
                <a:sym typeface="Raleway"/>
              </a:rPr>
              <a:t> </a:t>
            </a:r>
            <a:endParaRPr>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0"/>
          <p:cNvSpPr txBox="1"/>
          <p:nvPr>
            <p:ph idx="1" type="body"/>
          </p:nvPr>
        </p:nvSpPr>
        <p:spPr>
          <a:xfrm>
            <a:off x="264200" y="686250"/>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a:t>
            </a:r>
            <a:r>
              <a:rPr lang="en"/>
              <a:t>website</a:t>
            </a:r>
            <a:endParaRPr/>
          </a:p>
          <a:p>
            <a:pPr indent="0" lvl="0" marL="0" rtl="0" algn="l">
              <a:spcBef>
                <a:spcPts val="1600"/>
              </a:spcBef>
              <a:spcAft>
                <a:spcPts val="1600"/>
              </a:spcAft>
              <a:buNone/>
            </a:pPr>
            <a:r>
              <a:t/>
            </a:r>
            <a:endParaRPr/>
          </a:p>
        </p:txBody>
      </p:sp>
      <p:sp>
        <p:nvSpPr>
          <p:cNvPr id="349" name="Google Shape;349;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50" name="Google Shape;350;p40"/>
          <p:cNvPicPr preferRelativeResize="0"/>
          <p:nvPr/>
        </p:nvPicPr>
        <p:blipFill>
          <a:blip r:embed="rId3">
            <a:alphaModFix/>
          </a:blip>
          <a:stretch>
            <a:fillRect/>
          </a:stretch>
        </p:blipFill>
        <p:spPr>
          <a:xfrm>
            <a:off x="806675" y="1457749"/>
            <a:ext cx="7353025" cy="2808375"/>
          </a:xfrm>
          <a:prstGeom prst="rect">
            <a:avLst/>
          </a:prstGeom>
          <a:noFill/>
          <a:ln>
            <a:noFill/>
          </a:ln>
          <a:effectLst>
            <a:outerShdw blurRad="57150" rotWithShape="0" algn="bl" dir="5400000" dist="19050">
              <a:srgbClr val="000000">
                <a:alpha val="50000"/>
              </a:srgbClr>
            </a:outerShdw>
          </a:effectLst>
        </p:spPr>
      </p:pic>
      <p:sp>
        <p:nvSpPr>
          <p:cNvPr id="351" name="Google Shape;351;p40"/>
          <p:cNvSpPr txBox="1"/>
          <p:nvPr/>
        </p:nvSpPr>
        <p:spPr>
          <a:xfrm>
            <a:off x="6076000" y="4477400"/>
            <a:ext cx="22572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Raleway"/>
                <a:ea typeface="Raleway"/>
                <a:cs typeface="Raleway"/>
                <a:sym typeface="Raleway"/>
                <a:hlinkClick r:id="rId4"/>
              </a:rPr>
              <a:t>www.helen-long.com</a:t>
            </a:r>
            <a:r>
              <a:rPr lang="en">
                <a:latin typeface="Raleway"/>
                <a:ea typeface="Raleway"/>
                <a:cs typeface="Raleway"/>
                <a:sym typeface="Raleway"/>
              </a:rPr>
              <a:t> </a:t>
            </a:r>
            <a:endParaRPr>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1"/>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5: Where can you self-archive?</a:t>
            </a:r>
            <a:endParaRPr/>
          </a:p>
        </p:txBody>
      </p:sp>
      <p:sp>
        <p:nvSpPr>
          <p:cNvPr id="357" name="Google Shape;357;p41"/>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Your own website</a:t>
            </a:r>
            <a:endParaRPr b="1">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10-minute </a:t>
            </a:r>
            <a:r>
              <a:rPr lang="en" u="sng">
                <a:solidFill>
                  <a:schemeClr val="accent1"/>
                </a:solidFill>
                <a:hlinkClick r:id="rId3">
                  <a:extLst>
                    <a:ext uri="{A12FA001-AC4F-418D-AE19-62706E023703}">
                      <ahyp:hlinkClr val="tx"/>
                    </a:ext>
                  </a:extLst>
                </a:hlinkClick>
              </a:rPr>
              <a:t>demo</a:t>
            </a:r>
            <a:r>
              <a:rPr lang="en">
                <a:solidFill>
                  <a:schemeClr val="dk1"/>
                </a:solidFill>
              </a:rPr>
              <a:t> on our website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Check out our featured scientists for great examples</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 sz="1800" u="sng">
                <a:solidFill>
                  <a:schemeClr val="hlink"/>
                </a:solidFill>
                <a:hlinkClick r:id="rId4"/>
              </a:rPr>
              <a:t>Dr. Megan Roberts</a:t>
            </a:r>
            <a:r>
              <a:rPr lang="en">
                <a:solidFill>
                  <a:schemeClr val="dk1"/>
                </a:solidFill>
              </a:rPr>
              <a:t>, PhD, CCC-SLP</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 sz="1800" u="sng">
                <a:solidFill>
                  <a:schemeClr val="accent1"/>
                </a:solidFill>
                <a:hlinkClick r:id="rId5">
                  <a:extLst>
                    <a:ext uri="{A12FA001-AC4F-418D-AE19-62706E023703}">
                      <ahyp:hlinkClr val="tx"/>
                    </a:ext>
                  </a:extLst>
                </a:hlinkClick>
              </a:rPr>
              <a:t>Dr. Kelly Farquharson</a:t>
            </a:r>
            <a:r>
              <a:rPr lang="en">
                <a:solidFill>
                  <a:schemeClr val="dk1"/>
                </a:solidFill>
              </a:rPr>
              <a:t>, PhD, CCC-SLP</a:t>
            </a:r>
            <a:endParaRPr>
              <a:solidFill>
                <a:schemeClr val="dk1"/>
              </a:solidFill>
            </a:endParaRPr>
          </a:p>
          <a:p>
            <a:pPr indent="0" lvl="0" marL="0" rtl="0" algn="l">
              <a:lnSpc>
                <a:spcPct val="100000"/>
              </a:lnSpc>
              <a:spcBef>
                <a:spcPts val="0"/>
              </a:spcBef>
              <a:spcAft>
                <a:spcPts val="0"/>
              </a:spcAft>
              <a:buNone/>
            </a:pPr>
            <a:r>
              <a:t/>
            </a:r>
            <a:endParaRPr sz="1800">
              <a:solidFill>
                <a:schemeClr val="dk1"/>
              </a:solidFill>
            </a:endParaRPr>
          </a:p>
        </p:txBody>
      </p:sp>
      <p:sp>
        <p:nvSpPr>
          <p:cNvPr id="358" name="Google Shape;358;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p41"/>
          <p:cNvSpPr txBox="1"/>
          <p:nvPr/>
        </p:nvSpPr>
        <p:spPr>
          <a:xfrm>
            <a:off x="761075" y="4009575"/>
            <a:ext cx="3491400" cy="4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6" name="Google Shape;76;p15"/>
          <p:cNvPicPr preferRelativeResize="0"/>
          <p:nvPr/>
        </p:nvPicPr>
        <p:blipFill rotWithShape="1">
          <a:blip r:embed="rId3">
            <a:alphaModFix/>
          </a:blip>
          <a:srcRect b="43864" l="0" r="28289" t="2360"/>
          <a:stretch/>
        </p:blipFill>
        <p:spPr>
          <a:xfrm>
            <a:off x="5440650" y="2954300"/>
            <a:ext cx="1554600" cy="1554600"/>
          </a:xfrm>
          <a:prstGeom prst="ellipse">
            <a:avLst/>
          </a:prstGeom>
          <a:noFill/>
          <a:ln>
            <a:noFill/>
          </a:ln>
        </p:spPr>
      </p:pic>
      <p:pic>
        <p:nvPicPr>
          <p:cNvPr id="77" name="Google Shape;77;p15"/>
          <p:cNvPicPr preferRelativeResize="0"/>
          <p:nvPr/>
        </p:nvPicPr>
        <p:blipFill rotWithShape="1">
          <a:blip r:embed="rId4">
            <a:alphaModFix/>
          </a:blip>
          <a:srcRect b="20664" l="3232" r="8217" t="3336"/>
          <a:stretch/>
        </p:blipFill>
        <p:spPr>
          <a:xfrm>
            <a:off x="2645727" y="682038"/>
            <a:ext cx="1737300" cy="1737300"/>
          </a:xfrm>
          <a:prstGeom prst="ellipse">
            <a:avLst/>
          </a:prstGeom>
          <a:noFill/>
          <a:ln>
            <a:noFill/>
          </a:ln>
        </p:spPr>
      </p:pic>
      <p:pic>
        <p:nvPicPr>
          <p:cNvPr id="78" name="Google Shape;78;p15"/>
          <p:cNvPicPr preferRelativeResize="0"/>
          <p:nvPr/>
        </p:nvPicPr>
        <p:blipFill rotWithShape="1">
          <a:blip r:embed="rId5">
            <a:alphaModFix/>
          </a:blip>
          <a:srcRect b="23259" l="0" r="6270" t="6194"/>
          <a:stretch/>
        </p:blipFill>
        <p:spPr>
          <a:xfrm>
            <a:off x="4767331" y="682050"/>
            <a:ext cx="1737300" cy="1737300"/>
          </a:xfrm>
          <a:prstGeom prst="ellipse">
            <a:avLst/>
          </a:prstGeom>
          <a:noFill/>
          <a:ln>
            <a:noFill/>
          </a:ln>
        </p:spPr>
      </p:pic>
      <p:pic>
        <p:nvPicPr>
          <p:cNvPr id="79" name="Google Shape;79;p15"/>
          <p:cNvPicPr preferRelativeResize="0"/>
          <p:nvPr/>
        </p:nvPicPr>
        <p:blipFill rotWithShape="1">
          <a:blip r:embed="rId6">
            <a:alphaModFix/>
          </a:blip>
          <a:srcRect b="23994" l="20115" r="22934" t="0"/>
          <a:stretch/>
        </p:blipFill>
        <p:spPr>
          <a:xfrm>
            <a:off x="444250" y="2954300"/>
            <a:ext cx="1554600" cy="1554600"/>
          </a:xfrm>
          <a:prstGeom prst="ellipse">
            <a:avLst/>
          </a:prstGeom>
          <a:noFill/>
          <a:ln>
            <a:noFill/>
          </a:ln>
        </p:spPr>
      </p:pic>
      <p:pic>
        <p:nvPicPr>
          <p:cNvPr id="80" name="Google Shape;80;p15"/>
          <p:cNvPicPr preferRelativeResize="0"/>
          <p:nvPr/>
        </p:nvPicPr>
        <p:blipFill rotWithShape="1">
          <a:blip r:embed="rId7">
            <a:alphaModFix/>
          </a:blip>
          <a:srcRect b="24000" l="0" r="39" t="0"/>
          <a:stretch/>
        </p:blipFill>
        <p:spPr>
          <a:xfrm>
            <a:off x="2111902" y="2954300"/>
            <a:ext cx="1554600" cy="1554600"/>
          </a:xfrm>
          <a:prstGeom prst="ellipse">
            <a:avLst/>
          </a:prstGeom>
          <a:noFill/>
          <a:ln>
            <a:noFill/>
          </a:ln>
        </p:spPr>
      </p:pic>
      <p:pic>
        <p:nvPicPr>
          <p:cNvPr id="81" name="Google Shape;81;p15"/>
          <p:cNvPicPr preferRelativeResize="0"/>
          <p:nvPr/>
        </p:nvPicPr>
        <p:blipFill rotWithShape="1">
          <a:blip r:embed="rId8">
            <a:alphaModFix/>
          </a:blip>
          <a:srcRect b="24000" l="11322" r="11128" t="0"/>
          <a:stretch/>
        </p:blipFill>
        <p:spPr>
          <a:xfrm>
            <a:off x="3779550" y="2954288"/>
            <a:ext cx="1554600" cy="1554600"/>
          </a:xfrm>
          <a:prstGeom prst="ellipse">
            <a:avLst/>
          </a:prstGeom>
          <a:noFill/>
          <a:ln>
            <a:noFill/>
          </a:ln>
        </p:spPr>
      </p:pic>
      <p:pic>
        <p:nvPicPr>
          <p:cNvPr id="82" name="Google Shape;82;p15"/>
          <p:cNvPicPr preferRelativeResize="0"/>
          <p:nvPr/>
        </p:nvPicPr>
        <p:blipFill rotWithShape="1">
          <a:blip r:embed="rId9">
            <a:alphaModFix/>
          </a:blip>
          <a:srcRect b="17327" l="6388" r="6091" t="6672"/>
          <a:stretch/>
        </p:blipFill>
        <p:spPr>
          <a:xfrm>
            <a:off x="7101738" y="2954300"/>
            <a:ext cx="1554600" cy="1554600"/>
          </a:xfrm>
          <a:prstGeom prst="ellipse">
            <a:avLst/>
          </a:prstGeom>
          <a:noFill/>
          <a:ln>
            <a:noFill/>
          </a:ln>
        </p:spPr>
      </p:pic>
      <p:sp>
        <p:nvSpPr>
          <p:cNvPr id="83" name="Google Shape;83;p15"/>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team</a:t>
            </a:r>
            <a:endParaRPr/>
          </a:p>
        </p:txBody>
      </p:sp>
      <p:sp>
        <p:nvSpPr>
          <p:cNvPr id="84" name="Google Shape;84;p15"/>
          <p:cNvSpPr txBox="1"/>
          <p:nvPr/>
        </p:nvSpPr>
        <p:spPr>
          <a:xfrm>
            <a:off x="2589025" y="2451925"/>
            <a:ext cx="185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Elaine Kearney, </a:t>
            </a:r>
            <a:endParaRPr>
              <a:latin typeface="Raleway"/>
              <a:ea typeface="Raleway"/>
              <a:cs typeface="Raleway"/>
              <a:sym typeface="Raleway"/>
            </a:endParaRPr>
          </a:p>
          <a:p>
            <a:pPr indent="0" lvl="0" marL="0" rtl="0" algn="ctr">
              <a:spcBef>
                <a:spcPts val="0"/>
              </a:spcBef>
              <a:spcAft>
                <a:spcPts val="0"/>
              </a:spcAft>
              <a:buNone/>
            </a:pPr>
            <a:r>
              <a:rPr lang="en">
                <a:latin typeface="Raleway"/>
                <a:ea typeface="Raleway"/>
                <a:cs typeface="Raleway"/>
                <a:sym typeface="Raleway"/>
              </a:rPr>
              <a:t>PhD</a:t>
            </a:r>
            <a:endParaRPr>
              <a:latin typeface="Raleway"/>
              <a:ea typeface="Raleway"/>
              <a:cs typeface="Raleway"/>
              <a:sym typeface="Raleway"/>
            </a:endParaRPr>
          </a:p>
        </p:txBody>
      </p:sp>
      <p:sp>
        <p:nvSpPr>
          <p:cNvPr id="85" name="Google Shape;85;p15"/>
          <p:cNvSpPr txBox="1"/>
          <p:nvPr/>
        </p:nvSpPr>
        <p:spPr>
          <a:xfrm>
            <a:off x="296200" y="4508900"/>
            <a:ext cx="185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Mariam El Amin, MS-SLP</a:t>
            </a:r>
            <a:endParaRPr>
              <a:latin typeface="Raleway"/>
              <a:ea typeface="Raleway"/>
              <a:cs typeface="Raleway"/>
              <a:sym typeface="Raleway"/>
            </a:endParaRPr>
          </a:p>
        </p:txBody>
      </p:sp>
      <p:sp>
        <p:nvSpPr>
          <p:cNvPr id="86" name="Google Shape;86;p15"/>
          <p:cNvSpPr txBox="1"/>
          <p:nvPr/>
        </p:nvSpPr>
        <p:spPr>
          <a:xfrm>
            <a:off x="1963850" y="4508900"/>
            <a:ext cx="185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Meredith Harold, PhD, CCC-SLP</a:t>
            </a:r>
            <a:endParaRPr>
              <a:latin typeface="Raleway"/>
              <a:ea typeface="Raleway"/>
              <a:cs typeface="Raleway"/>
              <a:sym typeface="Raleway"/>
            </a:endParaRPr>
          </a:p>
          <a:p>
            <a:pPr indent="0" lvl="0" marL="0" rtl="0" algn="ctr">
              <a:spcBef>
                <a:spcPts val="0"/>
              </a:spcBef>
              <a:spcAft>
                <a:spcPts val="0"/>
              </a:spcAft>
              <a:buNone/>
            </a:pPr>
            <a:r>
              <a:t/>
            </a:r>
            <a:endParaRPr>
              <a:latin typeface="Raleway"/>
              <a:ea typeface="Raleway"/>
              <a:cs typeface="Raleway"/>
              <a:sym typeface="Raleway"/>
            </a:endParaRPr>
          </a:p>
        </p:txBody>
      </p:sp>
      <p:sp>
        <p:nvSpPr>
          <p:cNvPr id="87" name="Google Shape;87;p15"/>
          <p:cNvSpPr txBox="1"/>
          <p:nvPr/>
        </p:nvSpPr>
        <p:spPr>
          <a:xfrm>
            <a:off x="4710625" y="2451925"/>
            <a:ext cx="185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Helen Long</a:t>
            </a:r>
            <a:r>
              <a:rPr lang="en">
                <a:latin typeface="Raleway"/>
                <a:ea typeface="Raleway"/>
                <a:cs typeface="Raleway"/>
                <a:sym typeface="Raleway"/>
              </a:rPr>
              <a:t>, </a:t>
            </a:r>
            <a:endParaRPr>
              <a:latin typeface="Raleway"/>
              <a:ea typeface="Raleway"/>
              <a:cs typeface="Raleway"/>
              <a:sym typeface="Raleway"/>
            </a:endParaRPr>
          </a:p>
          <a:p>
            <a:pPr indent="0" lvl="0" marL="0" rtl="0" algn="ctr">
              <a:spcBef>
                <a:spcPts val="0"/>
              </a:spcBef>
              <a:spcAft>
                <a:spcPts val="0"/>
              </a:spcAft>
              <a:buNone/>
            </a:pPr>
            <a:r>
              <a:rPr lang="en">
                <a:latin typeface="Raleway"/>
                <a:ea typeface="Raleway"/>
                <a:cs typeface="Raleway"/>
                <a:sym typeface="Raleway"/>
              </a:rPr>
              <a:t>PhD, CCC-SLP</a:t>
            </a:r>
            <a:endParaRPr>
              <a:latin typeface="Raleway"/>
              <a:ea typeface="Raleway"/>
              <a:cs typeface="Raleway"/>
              <a:sym typeface="Raleway"/>
            </a:endParaRPr>
          </a:p>
          <a:p>
            <a:pPr indent="0" lvl="0" marL="0" rtl="0" algn="ctr">
              <a:spcBef>
                <a:spcPts val="0"/>
              </a:spcBef>
              <a:spcAft>
                <a:spcPts val="0"/>
              </a:spcAft>
              <a:buNone/>
            </a:pPr>
            <a:r>
              <a:t/>
            </a:r>
            <a:endParaRPr>
              <a:latin typeface="Raleway"/>
              <a:ea typeface="Raleway"/>
              <a:cs typeface="Raleway"/>
              <a:sym typeface="Raleway"/>
            </a:endParaRPr>
          </a:p>
        </p:txBody>
      </p:sp>
      <p:sp>
        <p:nvSpPr>
          <p:cNvPr id="88" name="Google Shape;88;p15"/>
          <p:cNvSpPr txBox="1"/>
          <p:nvPr/>
        </p:nvSpPr>
        <p:spPr>
          <a:xfrm>
            <a:off x="3646650" y="4508900"/>
            <a:ext cx="185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Mary Alice Keller</a:t>
            </a:r>
            <a:r>
              <a:rPr lang="en">
                <a:latin typeface="Raleway"/>
                <a:ea typeface="Raleway"/>
                <a:cs typeface="Raleway"/>
                <a:sym typeface="Raleway"/>
              </a:rPr>
              <a:t>, MA, CCC-SLP</a:t>
            </a:r>
            <a:endParaRPr>
              <a:latin typeface="Raleway"/>
              <a:ea typeface="Raleway"/>
              <a:cs typeface="Raleway"/>
              <a:sym typeface="Raleway"/>
            </a:endParaRPr>
          </a:p>
          <a:p>
            <a:pPr indent="0" lvl="0" marL="0" rtl="0" algn="ctr">
              <a:spcBef>
                <a:spcPts val="0"/>
              </a:spcBef>
              <a:spcAft>
                <a:spcPts val="0"/>
              </a:spcAft>
              <a:buNone/>
            </a:pPr>
            <a:r>
              <a:t/>
            </a:r>
            <a:endParaRPr>
              <a:latin typeface="Raleway"/>
              <a:ea typeface="Raleway"/>
              <a:cs typeface="Raleway"/>
              <a:sym typeface="Raleway"/>
            </a:endParaRPr>
          </a:p>
        </p:txBody>
      </p:sp>
      <p:sp>
        <p:nvSpPr>
          <p:cNvPr id="89" name="Google Shape;89;p15"/>
          <p:cNvSpPr txBox="1"/>
          <p:nvPr/>
        </p:nvSpPr>
        <p:spPr>
          <a:xfrm>
            <a:off x="6953700" y="4508900"/>
            <a:ext cx="185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Merry Spratford, AuD, CCC-A </a:t>
            </a:r>
            <a:endParaRPr>
              <a:latin typeface="Raleway"/>
              <a:ea typeface="Raleway"/>
              <a:cs typeface="Raleway"/>
              <a:sym typeface="Raleway"/>
            </a:endParaRPr>
          </a:p>
        </p:txBody>
      </p:sp>
      <p:sp>
        <p:nvSpPr>
          <p:cNvPr id="90" name="Google Shape;90;p15"/>
          <p:cNvSpPr txBox="1"/>
          <p:nvPr/>
        </p:nvSpPr>
        <p:spPr>
          <a:xfrm>
            <a:off x="5292600" y="4508900"/>
            <a:ext cx="185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a:ea typeface="Raleway"/>
                <a:cs typeface="Raleway"/>
                <a:sym typeface="Raleway"/>
              </a:rPr>
              <a:t>James Borders</a:t>
            </a:r>
            <a:r>
              <a:rPr lang="en">
                <a:latin typeface="Raleway"/>
                <a:ea typeface="Raleway"/>
                <a:cs typeface="Raleway"/>
                <a:sym typeface="Raleway"/>
              </a:rPr>
              <a:t>, </a:t>
            </a:r>
            <a:endParaRPr>
              <a:latin typeface="Raleway"/>
              <a:ea typeface="Raleway"/>
              <a:cs typeface="Raleway"/>
              <a:sym typeface="Raleway"/>
            </a:endParaRPr>
          </a:p>
          <a:p>
            <a:pPr indent="0" lvl="0" marL="0" rtl="0" algn="ctr">
              <a:spcBef>
                <a:spcPts val="0"/>
              </a:spcBef>
              <a:spcAft>
                <a:spcPts val="0"/>
              </a:spcAft>
              <a:buNone/>
            </a:pPr>
            <a:r>
              <a:rPr lang="en">
                <a:latin typeface="Raleway"/>
                <a:ea typeface="Raleway"/>
                <a:cs typeface="Raleway"/>
                <a:sym typeface="Raleway"/>
              </a:rPr>
              <a:t>MS, CCC-SLP</a:t>
            </a:r>
            <a:endParaRPr>
              <a:latin typeface="Raleway"/>
              <a:ea typeface="Raleway"/>
              <a:cs typeface="Raleway"/>
              <a:sym typeface="Raleway"/>
            </a:endParaRPr>
          </a:p>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2"/>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Searching for journal policies example:</a:t>
            </a:r>
            <a:endParaRPr b="1"/>
          </a:p>
          <a:p>
            <a:pPr indent="0" lvl="0" marL="0" rtl="0" algn="l">
              <a:spcBef>
                <a:spcPts val="1600"/>
              </a:spcBef>
              <a:spcAft>
                <a:spcPts val="0"/>
              </a:spcAft>
              <a:buClr>
                <a:schemeClr val="dk1"/>
              </a:buClr>
              <a:buSzPts val="1100"/>
              <a:buFont typeface="Arial"/>
              <a:buNone/>
            </a:pPr>
            <a:r>
              <a:t/>
            </a:r>
            <a:endParaRPr/>
          </a:p>
          <a:p>
            <a:pPr indent="-342900" lvl="0" marL="457200" rtl="0" algn="l">
              <a:spcBef>
                <a:spcPts val="1600"/>
              </a:spcBef>
              <a:spcAft>
                <a:spcPts val="0"/>
              </a:spcAft>
              <a:buClr>
                <a:schemeClr val="dk1"/>
              </a:buClr>
              <a:buSzPts val="1800"/>
              <a:buChar char="●"/>
            </a:pPr>
            <a:r>
              <a:rPr lang="en">
                <a:solidFill>
                  <a:schemeClr val="dk1"/>
                </a:solidFill>
              </a:rPr>
              <a:t>Sherpa Romeo: </a:t>
            </a:r>
            <a:r>
              <a:rPr lang="en" u="sng">
                <a:solidFill>
                  <a:schemeClr val="hlink"/>
                </a:solidFill>
                <a:hlinkClick r:id="rId3"/>
              </a:rPr>
              <a:t>https://v2.sherpa.ac.uk/romeo/</a:t>
            </a:r>
            <a:endParaRPr/>
          </a:p>
          <a:p>
            <a:pPr indent="0" lvl="0" marL="914400" rtl="0" algn="l">
              <a:spcBef>
                <a:spcPts val="1600"/>
              </a:spcBef>
              <a:spcAft>
                <a:spcPts val="1600"/>
              </a:spcAft>
              <a:buNone/>
            </a:pPr>
            <a:r>
              <a:t/>
            </a:r>
            <a:endParaRPr/>
          </a:p>
        </p:txBody>
      </p:sp>
      <p:sp>
        <p:nvSpPr>
          <p:cNvPr id="365" name="Google Shape;365;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3"/>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 6: </a:t>
            </a:r>
            <a:r>
              <a:rPr lang="en"/>
              <a:t>Self-archive!</a:t>
            </a:r>
            <a:endParaRPr/>
          </a:p>
        </p:txBody>
      </p:sp>
      <p:sp>
        <p:nvSpPr>
          <p:cNvPr id="371" name="Google Shape;371;p43"/>
          <p:cNvSpPr txBox="1"/>
          <p:nvPr>
            <p:ph idx="1" type="body"/>
          </p:nvPr>
        </p:nvSpPr>
        <p:spPr>
          <a:xfrm>
            <a:off x="311700" y="1152475"/>
            <a:ext cx="45357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S</a:t>
            </a:r>
            <a:r>
              <a:rPr b="1" lang="en"/>
              <a:t>ubmitted version</a:t>
            </a:r>
            <a:endParaRPr b="1"/>
          </a:p>
          <a:p>
            <a:pPr indent="-346075" lvl="0" marL="533400" rtl="0" algn="l">
              <a:lnSpc>
                <a:spcPct val="115000"/>
              </a:lnSpc>
              <a:spcBef>
                <a:spcPts val="1600"/>
              </a:spcBef>
              <a:spcAft>
                <a:spcPts val="0"/>
              </a:spcAft>
              <a:buClr>
                <a:schemeClr val="dk1"/>
              </a:buClr>
              <a:buSzPts val="1850"/>
              <a:buAutoNum type="arabicPeriod"/>
            </a:pPr>
            <a:r>
              <a:rPr lang="en" sz="1850">
                <a:solidFill>
                  <a:schemeClr val="dk1"/>
                </a:solidFill>
              </a:rPr>
              <a:t>Post the submitted manuscript to a </a:t>
            </a:r>
            <a:r>
              <a:rPr b="1" lang="en" sz="1850">
                <a:solidFill>
                  <a:schemeClr val="dk1"/>
                </a:solidFill>
              </a:rPr>
              <a:t>preprint server </a:t>
            </a:r>
            <a:r>
              <a:rPr lang="en" sz="1850">
                <a:solidFill>
                  <a:schemeClr val="dk1"/>
                </a:solidFill>
              </a:rPr>
              <a:t>or your </a:t>
            </a:r>
            <a:r>
              <a:rPr b="1" lang="en" sz="1850">
                <a:solidFill>
                  <a:schemeClr val="dk1"/>
                </a:solidFill>
              </a:rPr>
              <a:t>website</a:t>
            </a:r>
            <a:r>
              <a:rPr lang="en" sz="1850">
                <a:solidFill>
                  <a:schemeClr val="dk1"/>
                </a:solidFill>
              </a:rPr>
              <a:t>. </a:t>
            </a:r>
            <a:endParaRPr sz="1850">
              <a:solidFill>
                <a:schemeClr val="dk1"/>
              </a:solidFill>
            </a:endParaRPr>
          </a:p>
          <a:p>
            <a:pPr indent="-346075" lvl="1" marL="914400" rtl="0" algn="l">
              <a:lnSpc>
                <a:spcPct val="115000"/>
              </a:lnSpc>
              <a:spcBef>
                <a:spcPts val="0"/>
              </a:spcBef>
              <a:spcAft>
                <a:spcPts val="0"/>
              </a:spcAft>
              <a:buClr>
                <a:schemeClr val="dk1"/>
              </a:buClr>
              <a:buSzPts val="1850"/>
              <a:buFont typeface="Arial"/>
              <a:buAutoNum type="alphaLcPeriod"/>
            </a:pPr>
            <a:r>
              <a:rPr lang="en" sz="1850">
                <a:solidFill>
                  <a:schemeClr val="dk1"/>
                </a:solidFill>
              </a:rPr>
              <a:t>Option to add a preprint tag </a:t>
            </a:r>
            <a:endParaRPr sz="1850">
              <a:solidFill>
                <a:schemeClr val="dk1"/>
              </a:solidFill>
            </a:endParaRPr>
          </a:p>
          <a:p>
            <a:pPr indent="0" lvl="0" marL="0" rtl="0" algn="l">
              <a:lnSpc>
                <a:spcPct val="115000"/>
              </a:lnSpc>
              <a:spcBef>
                <a:spcPts val="0"/>
              </a:spcBef>
              <a:spcAft>
                <a:spcPts val="0"/>
              </a:spcAft>
              <a:buNone/>
            </a:pPr>
            <a:r>
              <a:t/>
            </a:r>
            <a:endParaRPr sz="1850">
              <a:solidFill>
                <a:schemeClr val="dk1"/>
              </a:solidFill>
            </a:endParaRPr>
          </a:p>
          <a:p>
            <a:pPr indent="-346075" lvl="0" marL="533400" rtl="0" algn="l">
              <a:lnSpc>
                <a:spcPct val="115000"/>
              </a:lnSpc>
              <a:spcBef>
                <a:spcPts val="0"/>
              </a:spcBef>
              <a:spcAft>
                <a:spcPts val="0"/>
              </a:spcAft>
              <a:buClr>
                <a:schemeClr val="dk1"/>
              </a:buClr>
              <a:buSzPts val="1850"/>
              <a:buAutoNum type="arabicPeriod"/>
            </a:pPr>
            <a:r>
              <a:rPr lang="en" sz="1850">
                <a:solidFill>
                  <a:schemeClr val="dk1"/>
                </a:solidFill>
              </a:rPr>
              <a:t>Post the </a:t>
            </a:r>
            <a:r>
              <a:rPr b="1" lang="en" sz="1850">
                <a:solidFill>
                  <a:schemeClr val="dk1"/>
                </a:solidFill>
              </a:rPr>
              <a:t>preprint citation, DOI link, </a:t>
            </a:r>
            <a:r>
              <a:rPr lang="en" sz="1850">
                <a:solidFill>
                  <a:schemeClr val="dk1"/>
                </a:solidFill>
              </a:rPr>
              <a:t>to your personal website or institutional repository.</a:t>
            </a:r>
            <a:endParaRPr sz="1850">
              <a:solidFill>
                <a:schemeClr val="dk1"/>
              </a:solidFill>
            </a:endParaRPr>
          </a:p>
          <a:p>
            <a:pPr indent="0" lvl="0" marL="457200" rtl="0" algn="l">
              <a:lnSpc>
                <a:spcPct val="115000"/>
              </a:lnSpc>
              <a:spcBef>
                <a:spcPts val="0"/>
              </a:spcBef>
              <a:spcAft>
                <a:spcPts val="1600"/>
              </a:spcAft>
              <a:buNone/>
            </a:pPr>
            <a:r>
              <a:t/>
            </a:r>
            <a:endParaRPr/>
          </a:p>
        </p:txBody>
      </p:sp>
      <p:sp>
        <p:nvSpPr>
          <p:cNvPr id="372" name="Google Shape;37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73" name="Google Shape;373;p43"/>
          <p:cNvPicPr preferRelativeResize="0"/>
          <p:nvPr/>
        </p:nvPicPr>
        <p:blipFill>
          <a:blip r:embed="rId3">
            <a:alphaModFix/>
          </a:blip>
          <a:stretch>
            <a:fillRect/>
          </a:stretch>
        </p:blipFill>
        <p:spPr>
          <a:xfrm>
            <a:off x="4921481" y="1508725"/>
            <a:ext cx="4145124" cy="2573450"/>
          </a:xfrm>
          <a:prstGeom prst="rect">
            <a:avLst/>
          </a:prstGeom>
          <a:noFill/>
          <a:ln>
            <a:noFill/>
          </a:ln>
          <a:effectLst>
            <a:outerShdw blurRad="57150" rotWithShape="0" algn="bl" dir="5400000" dist="19050">
              <a:srgbClr val="000000">
                <a:alpha val="64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4"/>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Step 6: Self-archive!</a:t>
            </a:r>
            <a:endParaRPr/>
          </a:p>
        </p:txBody>
      </p:sp>
      <p:sp>
        <p:nvSpPr>
          <p:cNvPr id="379" name="Google Shape;379;p44"/>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A</a:t>
            </a:r>
            <a:r>
              <a:rPr b="1" lang="en"/>
              <a:t>ccepted version</a:t>
            </a:r>
            <a:endParaRPr b="1"/>
          </a:p>
          <a:p>
            <a:pPr indent="-342900" lvl="0" marL="533400" rtl="0" algn="l">
              <a:lnSpc>
                <a:spcPct val="115000"/>
              </a:lnSpc>
              <a:spcBef>
                <a:spcPts val="1600"/>
              </a:spcBef>
              <a:spcAft>
                <a:spcPts val="0"/>
              </a:spcAft>
              <a:buClr>
                <a:schemeClr val="dk1"/>
              </a:buClr>
              <a:buSzPts val="1800"/>
              <a:buFont typeface="Raleway"/>
              <a:buAutoNum type="arabicPeriod"/>
            </a:pPr>
            <a:r>
              <a:rPr lang="en">
                <a:solidFill>
                  <a:schemeClr val="dk1"/>
                </a:solidFill>
              </a:rPr>
              <a:t>Attach a </a:t>
            </a:r>
            <a:r>
              <a:rPr b="1" lang="en">
                <a:solidFill>
                  <a:schemeClr val="dk1"/>
                </a:solidFill>
              </a:rPr>
              <a:t>user license</a:t>
            </a:r>
            <a:r>
              <a:rPr lang="en">
                <a:solidFill>
                  <a:schemeClr val="dk1"/>
                </a:solidFill>
              </a:rPr>
              <a:t> to the first page of your accepted manuscript</a:t>
            </a:r>
            <a:endParaRPr>
              <a:solidFill>
                <a:schemeClr val="dk1"/>
              </a:solidFill>
            </a:endParaRPr>
          </a:p>
          <a:p>
            <a:pPr indent="-342900" lvl="0" marL="533400" rtl="0" algn="l">
              <a:lnSpc>
                <a:spcPct val="115000"/>
              </a:lnSpc>
              <a:spcBef>
                <a:spcPts val="0"/>
              </a:spcBef>
              <a:spcAft>
                <a:spcPts val="0"/>
              </a:spcAft>
              <a:buClr>
                <a:schemeClr val="dk1"/>
              </a:buClr>
              <a:buSzPts val="1800"/>
              <a:buFont typeface="Raleway"/>
              <a:buAutoNum type="arabicPeriod"/>
            </a:pPr>
            <a:r>
              <a:rPr lang="en">
                <a:solidFill>
                  <a:schemeClr val="dk1"/>
                </a:solidFill>
              </a:rPr>
              <a:t>Post the </a:t>
            </a:r>
            <a:r>
              <a:rPr b="1" lang="en">
                <a:solidFill>
                  <a:schemeClr val="dk1"/>
                </a:solidFill>
              </a:rPr>
              <a:t>full citation, DOI link, and accepted manuscript</a:t>
            </a:r>
            <a:r>
              <a:rPr lang="en">
                <a:solidFill>
                  <a:schemeClr val="dk1"/>
                </a:solidFill>
              </a:rPr>
              <a:t> </a:t>
            </a:r>
            <a:r>
              <a:rPr b="1" lang="en">
                <a:solidFill>
                  <a:schemeClr val="dk1"/>
                </a:solidFill>
              </a:rPr>
              <a:t>PDF</a:t>
            </a:r>
            <a:r>
              <a:rPr lang="en">
                <a:solidFill>
                  <a:schemeClr val="dk1"/>
                </a:solidFill>
              </a:rPr>
              <a:t> to your personal website or institutional repository.</a:t>
            </a:r>
            <a:endParaRPr>
              <a:solidFill>
                <a:schemeClr val="dk1"/>
              </a:solidFill>
            </a:endParaRPr>
          </a:p>
          <a:p>
            <a:pPr indent="0" lvl="0" marL="457200" rtl="0" algn="l">
              <a:lnSpc>
                <a:spcPct val="115000"/>
              </a:lnSpc>
              <a:spcBef>
                <a:spcPts val="0"/>
              </a:spcBef>
              <a:spcAft>
                <a:spcPts val="1600"/>
              </a:spcAft>
              <a:buNone/>
            </a:pPr>
            <a:r>
              <a:t/>
            </a:r>
            <a:endParaRPr/>
          </a:p>
        </p:txBody>
      </p:sp>
      <p:sp>
        <p:nvSpPr>
          <p:cNvPr id="380" name="Google Shape;380;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1" name="Google Shape;381;p44"/>
          <p:cNvPicPr preferRelativeResize="0"/>
          <p:nvPr/>
        </p:nvPicPr>
        <p:blipFill>
          <a:blip r:embed="rId3">
            <a:alphaModFix/>
          </a:blip>
          <a:stretch>
            <a:fillRect/>
          </a:stretch>
        </p:blipFill>
        <p:spPr>
          <a:xfrm>
            <a:off x="4724400" y="1170125"/>
            <a:ext cx="4267200" cy="30805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5"/>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Step 6: Self-archive!</a:t>
            </a:r>
            <a:endParaRPr/>
          </a:p>
        </p:txBody>
      </p:sp>
      <p:sp>
        <p:nvSpPr>
          <p:cNvPr id="387" name="Google Shape;387;p45"/>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a:t>
            </a:r>
            <a:r>
              <a:rPr b="1" lang="en">
                <a:solidFill>
                  <a:schemeClr val="dk1"/>
                </a:solidFill>
              </a:rPr>
              <a:t>ublished version</a:t>
            </a:r>
            <a:endParaRPr b="1"/>
          </a:p>
          <a:p>
            <a:pPr indent="-342900" lvl="0" marL="457200" rtl="0" algn="l">
              <a:spcBef>
                <a:spcPts val="1600"/>
              </a:spcBef>
              <a:spcAft>
                <a:spcPts val="0"/>
              </a:spcAft>
              <a:buClr>
                <a:schemeClr val="dk1"/>
              </a:buClr>
              <a:buSzPts val="1800"/>
              <a:buAutoNum type="arabicPeriod"/>
            </a:pPr>
            <a:r>
              <a:rPr lang="en">
                <a:solidFill>
                  <a:schemeClr val="dk1"/>
                </a:solidFill>
              </a:rPr>
              <a:t>Post the </a:t>
            </a:r>
            <a:r>
              <a:rPr b="1" lang="en">
                <a:solidFill>
                  <a:schemeClr val="dk1"/>
                </a:solidFill>
              </a:rPr>
              <a:t>full citation, DOI link, and </a:t>
            </a:r>
            <a:r>
              <a:rPr b="1" lang="en">
                <a:solidFill>
                  <a:schemeClr val="dk1"/>
                </a:solidFill>
              </a:rPr>
              <a:t>publisher PDF</a:t>
            </a:r>
            <a:r>
              <a:rPr lang="en">
                <a:solidFill>
                  <a:schemeClr val="dk1"/>
                </a:solidFill>
              </a:rPr>
              <a:t> to your personal website or institutional repository.</a:t>
            </a:r>
            <a:endParaRPr>
              <a:solidFill>
                <a:schemeClr val="dk1"/>
              </a:solidFill>
            </a:endParaRPr>
          </a:p>
          <a:p>
            <a:pPr indent="0" lvl="0" marL="0" rtl="0" algn="l">
              <a:spcBef>
                <a:spcPts val="1600"/>
              </a:spcBef>
              <a:spcAft>
                <a:spcPts val="1600"/>
              </a:spcAft>
              <a:buNone/>
            </a:pPr>
            <a:r>
              <a:rPr i="1" lang="en" sz="1500">
                <a:solidFill>
                  <a:schemeClr val="dk1"/>
                </a:solidFill>
              </a:rPr>
              <a:t>*Different from Gold Open Access</a:t>
            </a:r>
            <a:endParaRPr i="1" sz="1500">
              <a:solidFill>
                <a:schemeClr val="dk1"/>
              </a:solidFill>
            </a:endParaRPr>
          </a:p>
        </p:txBody>
      </p:sp>
      <p:sp>
        <p:nvSpPr>
          <p:cNvPr id="388" name="Google Shape;388;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9" name="Google Shape;389;p45"/>
          <p:cNvPicPr preferRelativeResize="0"/>
          <p:nvPr/>
        </p:nvPicPr>
        <p:blipFill>
          <a:blip r:embed="rId3">
            <a:alphaModFix/>
          </a:blip>
          <a:stretch>
            <a:fillRect/>
          </a:stretch>
        </p:blipFill>
        <p:spPr>
          <a:xfrm>
            <a:off x="311688" y="3174638"/>
            <a:ext cx="8658225" cy="10191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46"/>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All steps are listed on our website!</a:t>
            </a:r>
            <a:endParaRPr b="1"/>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www.csdisseminate.com</a:t>
            </a:r>
            <a:r>
              <a:rPr lang="en"/>
              <a:t> </a:t>
            </a:r>
            <a:endParaRPr/>
          </a:p>
        </p:txBody>
      </p:sp>
      <p:sp>
        <p:nvSpPr>
          <p:cNvPr id="395" name="Google Shape;395;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7"/>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rooms: Let’s try it!</a:t>
            </a:r>
            <a:endParaRPr/>
          </a:p>
        </p:txBody>
      </p:sp>
      <p:sp>
        <p:nvSpPr>
          <p:cNvPr id="401" name="Google Shape;401;p47"/>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rPr>
              <a:t>For a recent publication from someone in your breakout room:</a:t>
            </a:r>
            <a:endParaRPr/>
          </a:p>
          <a:p>
            <a:pPr indent="-342900" lvl="0" marL="457200" rtl="0" algn="l">
              <a:lnSpc>
                <a:spcPct val="150000"/>
              </a:lnSpc>
              <a:spcBef>
                <a:spcPts val="0"/>
              </a:spcBef>
              <a:spcAft>
                <a:spcPts val="0"/>
              </a:spcAft>
              <a:buClr>
                <a:srgbClr val="CCCCCC"/>
              </a:buClr>
              <a:buSzPts val="1800"/>
              <a:buAutoNum type="arabicPeriod"/>
            </a:pPr>
            <a:r>
              <a:rPr lang="en">
                <a:solidFill>
                  <a:srgbClr val="CCCCCC"/>
                </a:solidFill>
              </a:rPr>
              <a:t>Brush up on the </a:t>
            </a:r>
            <a:r>
              <a:rPr b="1" lang="en">
                <a:solidFill>
                  <a:srgbClr val="CCCCCC"/>
                </a:solidFill>
              </a:rPr>
              <a:t>key terms</a:t>
            </a:r>
            <a:endParaRPr b="1">
              <a:solidFill>
                <a:srgbClr val="CCCCCC"/>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Find the </a:t>
            </a:r>
            <a:r>
              <a:rPr b="1" lang="en">
                <a:solidFill>
                  <a:schemeClr val="dk1"/>
                </a:solidFill>
              </a:rPr>
              <a:t>copyright policies </a:t>
            </a:r>
            <a:r>
              <a:rPr lang="en">
                <a:solidFill>
                  <a:schemeClr val="dk1"/>
                </a:solidFill>
              </a:rPr>
              <a:t>of your publisher/journal</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Identify </a:t>
            </a:r>
            <a:r>
              <a:rPr b="1" lang="en">
                <a:solidFill>
                  <a:schemeClr val="dk1"/>
                </a:solidFill>
              </a:rPr>
              <a:t>which version </a:t>
            </a:r>
            <a:r>
              <a:rPr lang="en">
                <a:solidFill>
                  <a:schemeClr val="dk1"/>
                </a:solidFill>
              </a:rPr>
              <a:t>of the manuscript you can self-archive</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Identify </a:t>
            </a:r>
            <a:r>
              <a:rPr b="1" lang="en">
                <a:solidFill>
                  <a:schemeClr val="dk1"/>
                </a:solidFill>
              </a:rPr>
              <a:t>when </a:t>
            </a:r>
            <a:r>
              <a:rPr lang="en">
                <a:solidFill>
                  <a:schemeClr val="dk1"/>
                </a:solidFill>
              </a:rPr>
              <a:t>you can self-archive</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Identify </a:t>
            </a:r>
            <a:r>
              <a:rPr b="1" lang="en">
                <a:solidFill>
                  <a:schemeClr val="dk1"/>
                </a:solidFill>
              </a:rPr>
              <a:t>where</a:t>
            </a:r>
            <a:r>
              <a:rPr lang="en">
                <a:solidFill>
                  <a:schemeClr val="dk1"/>
                </a:solidFill>
              </a:rPr>
              <a:t> you can self-archive</a:t>
            </a:r>
            <a:endParaRPr>
              <a:solidFill>
                <a:schemeClr val="dk1"/>
              </a:solidFill>
            </a:endParaRPr>
          </a:p>
          <a:p>
            <a:pPr indent="-342900" lvl="0" marL="457200" rtl="0" algn="l">
              <a:lnSpc>
                <a:spcPct val="150000"/>
              </a:lnSpc>
              <a:spcBef>
                <a:spcPts val="0"/>
              </a:spcBef>
              <a:spcAft>
                <a:spcPts val="0"/>
              </a:spcAft>
              <a:buClr>
                <a:srgbClr val="CCCCCC"/>
              </a:buClr>
              <a:buSzPts val="1800"/>
              <a:buAutoNum type="arabicPeriod"/>
            </a:pPr>
            <a:r>
              <a:rPr b="1" lang="en">
                <a:solidFill>
                  <a:srgbClr val="CCCCCC"/>
                </a:solidFill>
              </a:rPr>
              <a:t>Self-archive!</a:t>
            </a:r>
            <a:endParaRPr>
              <a:solidFill>
                <a:srgbClr val="CCCCCC"/>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402" name="Google Shape;402;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8"/>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a:t>
            </a:r>
            <a:endParaRPr/>
          </a:p>
        </p:txBody>
      </p:sp>
      <p:sp>
        <p:nvSpPr>
          <p:cNvPr id="408" name="Google Shape;408;p48"/>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Does author order matter or can I self-archive as, for example, third author? Can I self-archive if I am not the PI of the grant from which the data derives?</a:t>
            </a:r>
            <a:endParaRPr b="1">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a:solidFill>
                  <a:schemeClr val="dk1"/>
                </a:solidFill>
              </a:rPr>
              <a:t>All authors can self-archive. We do recommend getting all authors’ permission to self-archive, and you may need to check with the corresponding author that you have the correct version of the manuscript.</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409" name="Google Shape;409;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9"/>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a:t>
            </a:r>
            <a:endParaRPr/>
          </a:p>
        </p:txBody>
      </p:sp>
      <p:sp>
        <p:nvSpPr>
          <p:cNvPr id="415" name="Google Shape;415;p49"/>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Can you self-archive on multiple platforms (e.g., personal website, university website) or do most journals restrict how many places you can post a copy of your manuscript?</a:t>
            </a:r>
            <a:endParaRPr b="1">
              <a:solidFill>
                <a:schemeClr val="dk1"/>
              </a:solidFill>
            </a:endParaRPr>
          </a:p>
          <a:p>
            <a:pPr indent="0" lvl="0" marL="0" rtl="0" algn="l">
              <a:spcBef>
                <a:spcPts val="1600"/>
              </a:spcBef>
              <a:spcAft>
                <a:spcPts val="1600"/>
              </a:spcAft>
              <a:buNone/>
            </a:pPr>
            <a:r>
              <a:rPr lang="en">
                <a:solidFill>
                  <a:schemeClr val="dk1"/>
                </a:solidFill>
              </a:rPr>
              <a:t>There are typically no restrictions on the</a:t>
            </a:r>
            <a:r>
              <a:rPr i="1" lang="en">
                <a:solidFill>
                  <a:schemeClr val="dk1"/>
                </a:solidFill>
              </a:rPr>
              <a:t> number </a:t>
            </a:r>
            <a:r>
              <a:rPr lang="en">
                <a:solidFill>
                  <a:schemeClr val="dk1"/>
                </a:solidFill>
              </a:rPr>
              <a:t>of places you self-archive but often the conditions vary by place. You may be allowed to post the accepted version on your personal website but only the submitted version elsewhere. Always check the journal policies.</a:t>
            </a:r>
            <a:endParaRPr>
              <a:solidFill>
                <a:schemeClr val="dk1"/>
              </a:solidFill>
            </a:endParaRPr>
          </a:p>
        </p:txBody>
      </p:sp>
      <p:sp>
        <p:nvSpPr>
          <p:cNvPr id="416" name="Google Shape;416;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0"/>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a:t>
            </a:r>
            <a:endParaRPr/>
          </a:p>
        </p:txBody>
      </p:sp>
      <p:sp>
        <p:nvSpPr>
          <p:cNvPr id="422" name="Google Shape;422;p50"/>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What are the pros/cons of self-archiving compared to making your research open access via the journal?</a:t>
            </a:r>
            <a:endParaRPr b="1">
              <a:solidFill>
                <a:schemeClr val="dk1"/>
              </a:solidFill>
            </a:endParaRPr>
          </a:p>
          <a:p>
            <a:pPr indent="0" lvl="0" marL="0" rtl="0" algn="l">
              <a:spcBef>
                <a:spcPts val="1600"/>
              </a:spcBef>
              <a:spcAft>
                <a:spcPts val="0"/>
              </a:spcAft>
              <a:buNone/>
            </a:pPr>
            <a:r>
              <a:rPr lang="en">
                <a:solidFill>
                  <a:schemeClr val="dk1"/>
                </a:solidFill>
              </a:rPr>
              <a:t>Self-archiving is free, associated with a 30% increase in citations, and expands your reach to include non-academic audiences.</a:t>
            </a:r>
            <a:endParaRPr>
              <a:solidFill>
                <a:schemeClr val="dk1"/>
              </a:solidFill>
            </a:endParaRPr>
          </a:p>
          <a:p>
            <a:pPr indent="0" lvl="0" marL="0" rtl="0" algn="l">
              <a:spcBef>
                <a:spcPts val="1600"/>
              </a:spcBef>
              <a:spcAft>
                <a:spcPts val="0"/>
              </a:spcAft>
              <a:buNone/>
            </a:pPr>
            <a:r>
              <a:rPr lang="en">
                <a:solidFill>
                  <a:schemeClr val="dk1"/>
                </a:solidFill>
              </a:rPr>
              <a:t>It takes some time and effort but hopefully we’ve shown you that it’s relatively easy to do.</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423" name="Google Shape;423;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1"/>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a:t>
            </a:r>
            <a:endParaRPr/>
          </a:p>
        </p:txBody>
      </p:sp>
      <p:sp>
        <p:nvSpPr>
          <p:cNvPr id="429" name="Google Shape;429;p51"/>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Is there a difference in when or why someone would self-archive vs use open access vs publish to a journal with a paywall?</a:t>
            </a:r>
            <a:endParaRPr>
              <a:solidFill>
                <a:schemeClr val="dk1"/>
              </a:solidFill>
            </a:endParaRPr>
          </a:p>
          <a:p>
            <a:pPr indent="0" lvl="0" marL="0" rtl="0" algn="l">
              <a:spcBef>
                <a:spcPts val="1600"/>
              </a:spcBef>
              <a:spcAft>
                <a:spcPts val="0"/>
              </a:spcAft>
              <a:buNone/>
            </a:pPr>
            <a:r>
              <a:rPr lang="en">
                <a:solidFill>
                  <a:schemeClr val="dk1"/>
                </a:solidFill>
              </a:rPr>
              <a:t>Most journals allow self-archiving a version of a manuscript, however, some do not. That may be a reason to either publish gold open access or choose a different journal that allows self-archiving.</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430" name="Google Shape;430;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96" name="Google Shape;96;p16"/>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
              <a:t>Background</a:t>
            </a:r>
            <a:endParaRPr/>
          </a:p>
          <a:p>
            <a:pPr indent="-342900" lvl="0" marL="457200" rtl="0" algn="l">
              <a:lnSpc>
                <a:spcPct val="150000"/>
              </a:lnSpc>
              <a:spcBef>
                <a:spcPts val="0"/>
              </a:spcBef>
              <a:spcAft>
                <a:spcPts val="0"/>
              </a:spcAft>
              <a:buSzPts val="1800"/>
              <a:buAutoNum type="arabicPeriod"/>
            </a:pPr>
            <a:r>
              <a:rPr lang="en"/>
              <a:t>Self-archiving steps</a:t>
            </a:r>
            <a:endParaRPr/>
          </a:p>
          <a:p>
            <a:pPr indent="-342900" lvl="0" marL="457200" rtl="0" algn="l">
              <a:lnSpc>
                <a:spcPct val="150000"/>
              </a:lnSpc>
              <a:spcBef>
                <a:spcPts val="0"/>
              </a:spcBef>
              <a:spcAft>
                <a:spcPts val="0"/>
              </a:spcAft>
              <a:buSzPts val="1800"/>
              <a:buAutoNum type="arabicPeriod"/>
            </a:pPr>
            <a:r>
              <a:rPr lang="en"/>
              <a:t>Breakout sessions and Q+A</a:t>
            </a:r>
            <a:endParaRPr/>
          </a:p>
        </p:txBody>
      </p:sp>
      <p:sp>
        <p:nvSpPr>
          <p:cNvPr id="97" name="Google Shape;9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2"/>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a:t>
            </a:r>
            <a:endParaRPr/>
          </a:p>
        </p:txBody>
      </p:sp>
      <p:sp>
        <p:nvSpPr>
          <p:cNvPr id="436" name="Google Shape;436;p52"/>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Are there any key differences between US and Europe?</a:t>
            </a:r>
            <a:endParaRPr b="1">
              <a:solidFill>
                <a:schemeClr val="dk1"/>
              </a:solidFill>
            </a:endParaRPr>
          </a:p>
          <a:p>
            <a:pPr indent="0" lvl="0" marL="0" rtl="0" algn="l">
              <a:spcBef>
                <a:spcPts val="1600"/>
              </a:spcBef>
              <a:spcAft>
                <a:spcPts val="0"/>
              </a:spcAft>
              <a:buNone/>
            </a:pPr>
            <a:r>
              <a:rPr lang="en">
                <a:solidFill>
                  <a:schemeClr val="dk1"/>
                </a:solidFill>
              </a:rPr>
              <a:t>The information we presented in this workshop is applicable globally. There may be differences in what is required by funders in the US and Europe, e.g., if, when, and where researchers are expected to self-archive.</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437" name="Google Shape;437;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3"/>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a:t>
            </a:r>
            <a:endParaRPr/>
          </a:p>
        </p:txBody>
      </p:sp>
      <p:sp>
        <p:nvSpPr>
          <p:cNvPr id="443" name="Google Shape;443;p53"/>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Does self-archiving lessen the need for peer review?</a:t>
            </a:r>
            <a:endParaRPr b="1">
              <a:solidFill>
                <a:schemeClr val="dk1"/>
              </a:solidFill>
            </a:endParaRPr>
          </a:p>
          <a:p>
            <a:pPr indent="0" lvl="0" marL="0" rtl="0" algn="l">
              <a:spcBef>
                <a:spcPts val="1600"/>
              </a:spcBef>
              <a:spcAft>
                <a:spcPts val="0"/>
              </a:spcAft>
              <a:buNone/>
            </a:pPr>
            <a:r>
              <a:rPr lang="en">
                <a:solidFill>
                  <a:schemeClr val="dk1"/>
                </a:solidFill>
              </a:rPr>
              <a:t>Self-archiving does not in any way replace the need for peer review. Instead, it increases access to research at different points in the publication process (before and after peer review).</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444" name="Google Shape;444;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4"/>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Q+A</a:t>
            </a:r>
            <a:endParaRPr/>
          </a:p>
        </p:txBody>
      </p:sp>
      <p:sp>
        <p:nvSpPr>
          <p:cNvPr id="450" name="Google Shape;450;p54"/>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What ethical issues are there to consider related to self-archiving?</a:t>
            </a:r>
            <a:endParaRPr b="1">
              <a:solidFill>
                <a:schemeClr val="dk1"/>
              </a:solidFill>
            </a:endParaRPr>
          </a:p>
          <a:p>
            <a:pPr indent="0" lvl="0" marL="0" rtl="0" algn="l">
              <a:spcBef>
                <a:spcPts val="1600"/>
              </a:spcBef>
              <a:spcAft>
                <a:spcPts val="0"/>
              </a:spcAft>
              <a:buNone/>
            </a:pPr>
            <a:r>
              <a:rPr lang="en">
                <a:solidFill>
                  <a:schemeClr val="dk1"/>
                </a:solidFill>
              </a:rPr>
              <a:t>Always seek out individual journal policies, understanding embargo rules, and getting all authors’ permissions to self-archive.</a:t>
            </a:r>
            <a:endParaRPr>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451" name="Google Shape;451;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5"/>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rooms: Action plan</a:t>
            </a:r>
            <a:endParaRPr/>
          </a:p>
        </p:txBody>
      </p:sp>
      <p:sp>
        <p:nvSpPr>
          <p:cNvPr id="457" name="Google Shape;457;p55"/>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realize this has been a lot of information! Let’s start small…</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What is </a:t>
            </a:r>
            <a:r>
              <a:rPr b="1" lang="en">
                <a:solidFill>
                  <a:schemeClr val="dk1"/>
                </a:solidFill>
              </a:rPr>
              <a:t>one long-term goal</a:t>
            </a:r>
            <a:r>
              <a:rPr lang="en">
                <a:solidFill>
                  <a:schemeClr val="dk1"/>
                </a:solidFill>
              </a:rPr>
              <a:t> (1 year from now)?</a:t>
            </a:r>
            <a:endParaRPr>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a:t>
            </a:r>
            <a:r>
              <a:rPr lang="en">
                <a:solidFill>
                  <a:schemeClr val="dk1"/>
                </a:solidFill>
              </a:rPr>
              <a:t>Create a professional website</a:t>
            </a:r>
            <a:r>
              <a:rPr lang="en" sz="1400">
                <a:solidFill>
                  <a:schemeClr val="dk1"/>
                </a:solidFill>
              </a:rPr>
              <a:t>”</a:t>
            </a:r>
            <a:endParaRPr sz="1400">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“Add </a:t>
            </a:r>
            <a:r>
              <a:rPr lang="en">
                <a:solidFill>
                  <a:schemeClr val="dk1"/>
                </a:solidFill>
              </a:rPr>
              <a:t>free, legal versions of all publications</a:t>
            </a:r>
            <a:r>
              <a:rPr lang="en" sz="1400">
                <a:solidFill>
                  <a:schemeClr val="dk1"/>
                </a:solidFill>
              </a:rPr>
              <a:t> to my </a:t>
            </a:r>
            <a:r>
              <a:rPr lang="en">
                <a:solidFill>
                  <a:schemeClr val="dk1"/>
                </a:solidFill>
              </a:rPr>
              <a:t>website</a:t>
            </a:r>
            <a:r>
              <a:rPr lang="en" sz="1400">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What</a:t>
            </a:r>
            <a:r>
              <a:rPr b="1" lang="en">
                <a:solidFill>
                  <a:schemeClr val="dk1"/>
                </a:solidFill>
              </a:rPr>
              <a:t> </a:t>
            </a:r>
            <a:r>
              <a:rPr lang="en">
                <a:solidFill>
                  <a:schemeClr val="dk1"/>
                </a:solidFill>
              </a:rPr>
              <a:t>are </a:t>
            </a:r>
            <a:r>
              <a:rPr b="1" lang="en">
                <a:solidFill>
                  <a:schemeClr val="dk1"/>
                </a:solidFill>
              </a:rPr>
              <a:t>three short-term goals</a:t>
            </a:r>
            <a:r>
              <a:rPr lang="en">
                <a:solidFill>
                  <a:schemeClr val="dk1"/>
                </a:solidFill>
              </a:rPr>
              <a:t> (1/month over next 3 months)?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“Compile the journal policies for my 2020 publications”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“Locate versions of my research that I can legally self-archive”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“Compare two website builders”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Who will help keep you </a:t>
            </a:r>
            <a:r>
              <a:rPr b="1" lang="en">
                <a:solidFill>
                  <a:schemeClr val="dk1"/>
                </a:solidFill>
              </a:rPr>
              <a:t>accountable</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u="sng">
                <a:solidFill>
                  <a:schemeClr val="hlink"/>
                </a:solidFill>
                <a:hlinkClick r:id="rId3"/>
              </a:rPr>
              <a:t>Action plan document</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458" name="Google Shape;458;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6"/>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attending!</a:t>
            </a:r>
            <a:endParaRPr/>
          </a:p>
        </p:txBody>
      </p:sp>
      <p:sp>
        <p:nvSpPr>
          <p:cNvPr id="464" name="Google Shape;464;p56"/>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 your email for a follow-up survey.</a:t>
            </a:r>
            <a:endParaRPr/>
          </a:p>
          <a:p>
            <a:pPr indent="0" lvl="0" marL="0" rtl="0" algn="l">
              <a:spcBef>
                <a:spcPts val="1600"/>
              </a:spcBef>
              <a:spcAft>
                <a:spcPts val="0"/>
              </a:spcAft>
              <a:buNone/>
            </a:pPr>
            <a:r>
              <a:rPr lang="en"/>
              <a:t>Repeat workshop on Thursday, 7pm CT.</a:t>
            </a:r>
            <a:endParaRPr sz="800">
              <a:solidFill>
                <a:schemeClr val="dk1"/>
              </a:solidFill>
            </a:endParaRPr>
          </a:p>
          <a:p>
            <a:pPr indent="0" lvl="0" marL="0" rtl="0" algn="l">
              <a:spcBef>
                <a:spcPts val="1600"/>
              </a:spcBef>
              <a:spcAft>
                <a:spcPts val="0"/>
              </a:spcAft>
              <a:buNone/>
            </a:pPr>
            <a:r>
              <a:rPr lang="en">
                <a:solidFill>
                  <a:schemeClr val="dk1"/>
                </a:solidFill>
              </a:rPr>
              <a:t>We are here for you!  Please get in touch if you are stuck, have questions, or want to learn more about what we do.</a:t>
            </a:r>
            <a:endParaRPr>
              <a:solidFill>
                <a:schemeClr val="dk1"/>
              </a:solidFill>
            </a:endParaRPr>
          </a:p>
          <a:p>
            <a:pPr indent="0" lvl="0" marL="457200" rtl="0" algn="l">
              <a:spcBef>
                <a:spcPts val="1600"/>
              </a:spcBef>
              <a:spcAft>
                <a:spcPts val="0"/>
              </a:spcAft>
              <a:buNone/>
            </a:pPr>
            <a:r>
              <a:rPr lang="en" u="sng">
                <a:solidFill>
                  <a:schemeClr val="accent1"/>
                </a:solidFill>
                <a:hlinkClick r:id="rId3">
                  <a:extLst>
                    <a:ext uri="{A12FA001-AC4F-418D-AE19-62706E023703}">
                      <ahyp:hlinkClr val="tx"/>
                    </a:ext>
                  </a:extLst>
                </a:hlinkClick>
              </a:rPr>
              <a:t>www.CSDisseminate.com</a:t>
            </a:r>
            <a:r>
              <a:rPr lang="en">
                <a:solidFill>
                  <a:schemeClr val="dk1"/>
                </a:solidFill>
              </a:rPr>
              <a:t> </a:t>
            </a:r>
            <a:endParaRPr>
              <a:solidFill>
                <a:schemeClr val="dk1"/>
              </a:solidFill>
            </a:endParaRPr>
          </a:p>
          <a:p>
            <a:pPr indent="0" lvl="0" marL="457200" rtl="0" algn="l">
              <a:spcBef>
                <a:spcPts val="1600"/>
              </a:spcBef>
              <a:spcAft>
                <a:spcPts val="0"/>
              </a:spcAft>
              <a:buNone/>
            </a:pPr>
            <a:r>
              <a:rPr lang="en" u="sng">
                <a:solidFill>
                  <a:schemeClr val="accent1"/>
                </a:solidFill>
                <a:hlinkClick r:id="rId4">
                  <a:extLst>
                    <a:ext uri="{A12FA001-AC4F-418D-AE19-62706E023703}">
                      <ahyp:hlinkClr val="tx"/>
                    </a:ext>
                  </a:extLst>
                </a:hlinkClick>
              </a:rPr>
              <a:t>CSDisseminate@gmail.com</a:t>
            </a:r>
            <a:r>
              <a:rPr lang="en">
                <a:solidFill>
                  <a:schemeClr val="dk1"/>
                </a:solidFill>
              </a:rPr>
              <a:t> </a:t>
            </a:r>
            <a:endParaRPr/>
          </a:p>
          <a:p>
            <a:pPr indent="0" lvl="0" marL="0" rtl="0" algn="l">
              <a:spcBef>
                <a:spcPts val="1600"/>
              </a:spcBef>
              <a:spcAft>
                <a:spcPts val="1600"/>
              </a:spcAft>
              <a:buNone/>
            </a:pPr>
            <a:r>
              <a:t/>
            </a:r>
            <a:endParaRPr/>
          </a:p>
        </p:txBody>
      </p:sp>
      <p:sp>
        <p:nvSpPr>
          <p:cNvPr id="465" name="Google Shape;465;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What is CSDisseminate?</a:t>
            </a:r>
            <a:endParaRPr b="1">
              <a:highlight>
                <a:srgbClr val="FFFFFF"/>
              </a:highlight>
              <a:latin typeface="Montserrat"/>
              <a:ea typeface="Montserrat"/>
              <a:cs typeface="Montserrat"/>
              <a:sym typeface="Montserrat"/>
            </a:endParaRPr>
          </a:p>
        </p:txBody>
      </p:sp>
      <p:sp>
        <p:nvSpPr>
          <p:cNvPr id="103" name="Google Shape;103;p17"/>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grass-roots initiative started by a group of volunteer scientists and clinicians t</a:t>
            </a:r>
            <a:r>
              <a:rPr lang="en">
                <a:latin typeface="Raleway"/>
                <a:ea typeface="Raleway"/>
                <a:cs typeface="Raleway"/>
                <a:sym typeface="Raleway"/>
              </a:rPr>
              <a:t>o </a:t>
            </a:r>
            <a:r>
              <a:rPr b="1" lang="en"/>
              <a:t>support the accessibility of</a:t>
            </a:r>
            <a:r>
              <a:rPr b="1" lang="en"/>
              <a:t> </a:t>
            </a:r>
            <a:r>
              <a:rPr b="1" lang="en"/>
              <a:t>research</a:t>
            </a:r>
            <a:r>
              <a:rPr lang="en"/>
              <a:t> in the field of Communication Sciences and Disorders (CSD).</a:t>
            </a:r>
            <a:r>
              <a:rPr lang="en"/>
              <a:t> </a:t>
            </a:r>
            <a:endParaRPr>
              <a:latin typeface="Raleway"/>
              <a:ea typeface="Raleway"/>
              <a:cs typeface="Raleway"/>
              <a:sym typeface="Raleway"/>
            </a:endParaRPr>
          </a:p>
          <a:p>
            <a:pPr indent="0" lvl="0" marL="0" rtl="0" algn="l">
              <a:spcBef>
                <a:spcPts val="1600"/>
              </a:spcBef>
              <a:spcAft>
                <a:spcPts val="0"/>
              </a:spcAft>
              <a:buNone/>
            </a:pPr>
            <a:r>
              <a:rPr lang="en">
                <a:solidFill>
                  <a:schemeClr val="dk1"/>
                </a:solidFill>
                <a:latin typeface="Raleway"/>
                <a:ea typeface="Raleway"/>
                <a:cs typeface="Raleway"/>
                <a:sym typeface="Raleway"/>
              </a:rPr>
              <a:t>Our goal is to provide CSD scientists with</a:t>
            </a:r>
            <a:r>
              <a:rPr lang="en">
                <a:solidFill>
                  <a:schemeClr val="dk1"/>
                </a:solidFill>
              </a:rPr>
              <a:t> </a:t>
            </a:r>
            <a:r>
              <a:rPr b="1" lang="en">
                <a:solidFill>
                  <a:schemeClr val="dk1"/>
                </a:solidFill>
              </a:rPr>
              <a:t>resources to learn</a:t>
            </a:r>
            <a:r>
              <a:rPr lang="en">
                <a:solidFill>
                  <a:schemeClr val="dk1"/>
                </a:solidFill>
                <a:latin typeface="Raleway"/>
                <a:ea typeface="Raleway"/>
                <a:cs typeface="Raleway"/>
                <a:sym typeface="Raleway"/>
              </a:rPr>
              <a:t> how to make </a:t>
            </a:r>
            <a:r>
              <a:rPr lang="en">
                <a:solidFill>
                  <a:schemeClr val="dk1"/>
                </a:solidFill>
              </a:rPr>
              <a:t>their research accessible.  </a:t>
            </a:r>
            <a:endParaRPr>
              <a:solidFill>
                <a:schemeClr val="dk1"/>
              </a:solidFill>
            </a:endParaRPr>
          </a:p>
          <a:p>
            <a:pPr indent="0" lvl="0" marL="0" rtl="0" algn="l">
              <a:spcBef>
                <a:spcPts val="1600"/>
              </a:spcBef>
              <a:spcAft>
                <a:spcPts val="1600"/>
              </a:spcAft>
              <a:buNone/>
            </a:pPr>
            <a:r>
              <a:rPr lang="en">
                <a:solidFill>
                  <a:schemeClr val="dk1"/>
                </a:solidFill>
              </a:rPr>
              <a:t>The goal of today’s workshop is to introduce you to </a:t>
            </a:r>
            <a:r>
              <a:rPr b="1" lang="en">
                <a:solidFill>
                  <a:schemeClr val="dk1"/>
                </a:solidFill>
              </a:rPr>
              <a:t>self-archiving </a:t>
            </a:r>
            <a:r>
              <a:rPr lang="en">
                <a:solidFill>
                  <a:schemeClr val="dk1"/>
                </a:solidFill>
              </a:rPr>
              <a:t>free, legal versions of your manuscripts</a:t>
            </a:r>
            <a:r>
              <a:rPr lang="en">
                <a:solidFill>
                  <a:schemeClr val="dk1"/>
                </a:solidFill>
                <a:latin typeface="Raleway"/>
                <a:ea typeface="Raleway"/>
                <a:cs typeface="Raleway"/>
                <a:sym typeface="Raleway"/>
              </a:rPr>
              <a:t>. </a:t>
            </a:r>
            <a:endParaRPr>
              <a:latin typeface="Raleway"/>
              <a:ea typeface="Raleway"/>
              <a:cs typeface="Raleway"/>
              <a:sym typeface="Raleway"/>
            </a:endParaRPr>
          </a:p>
        </p:txBody>
      </p:sp>
      <p:sp>
        <p:nvSpPr>
          <p:cNvPr id="104" name="Google Shape;104;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Poll</a:t>
            </a:r>
            <a:endParaRPr/>
          </a:p>
        </p:txBody>
      </p:sp>
      <p:sp>
        <p:nvSpPr>
          <p:cNvPr id="110" name="Google Shape;11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1" name="Google Shape;111;p18"/>
          <p:cNvSpPr txBox="1"/>
          <p:nvPr>
            <p:ph idx="1" type="body"/>
          </p:nvPr>
        </p:nvSpPr>
        <p:spPr>
          <a:xfrm>
            <a:off x="311700" y="1152475"/>
            <a:ext cx="8529300" cy="5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much </a:t>
            </a:r>
            <a:r>
              <a:rPr b="1" lang="en"/>
              <a:t>experience</a:t>
            </a:r>
            <a:r>
              <a:rPr lang="en"/>
              <a:t> do you have self-archiving?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grpSp>
        <p:nvGrpSpPr>
          <p:cNvPr id="112" name="Google Shape;112;p18"/>
          <p:cNvGrpSpPr/>
          <p:nvPr/>
        </p:nvGrpSpPr>
        <p:grpSpPr>
          <a:xfrm>
            <a:off x="438426" y="1953113"/>
            <a:ext cx="8402600" cy="2239613"/>
            <a:chOff x="571536" y="1957150"/>
            <a:chExt cx="8000952" cy="1897977"/>
          </a:xfrm>
        </p:grpSpPr>
        <p:sp>
          <p:nvSpPr>
            <p:cNvPr id="113" name="Google Shape;113;p18"/>
            <p:cNvSpPr/>
            <p:nvPr/>
          </p:nvSpPr>
          <p:spPr>
            <a:xfrm>
              <a:off x="2164963" y="2248113"/>
              <a:ext cx="5943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grpSp>
          <p:nvGrpSpPr>
            <p:cNvPr id="114" name="Google Shape;114;p18"/>
            <p:cNvGrpSpPr/>
            <p:nvPr/>
          </p:nvGrpSpPr>
          <p:grpSpPr>
            <a:xfrm>
              <a:off x="571536" y="1957150"/>
              <a:ext cx="1755000" cy="1897977"/>
              <a:chOff x="571536" y="1957150"/>
              <a:chExt cx="1755000" cy="1897977"/>
            </a:xfrm>
          </p:grpSpPr>
          <p:sp>
            <p:nvSpPr>
              <p:cNvPr id="115" name="Google Shape;115;p18"/>
              <p:cNvSpPr/>
              <p:nvPr/>
            </p:nvSpPr>
            <p:spPr>
              <a:xfrm>
                <a:off x="1151886" y="1957150"/>
                <a:ext cx="594300" cy="594300"/>
              </a:xfrm>
              <a:prstGeom prst="ellipse">
                <a:avLst/>
              </a:prstGeom>
              <a:noFill/>
              <a:ln cap="flat" cmpd="sng" w="38100">
                <a:solidFill>
                  <a:srgbClr val="D8382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D83829"/>
                  </a:solidFill>
                </a:endParaRPr>
              </a:p>
            </p:txBody>
          </p:sp>
          <p:sp>
            <p:nvSpPr>
              <p:cNvPr id="116" name="Google Shape;116;p18"/>
              <p:cNvSpPr txBox="1"/>
              <p:nvPr/>
            </p:nvSpPr>
            <p:spPr>
              <a:xfrm>
                <a:off x="1230636" y="2053748"/>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2000">
                    <a:solidFill>
                      <a:srgbClr val="D83829"/>
                    </a:solidFill>
                    <a:latin typeface="Roboto"/>
                    <a:ea typeface="Roboto"/>
                    <a:cs typeface="Roboto"/>
                    <a:sym typeface="Roboto"/>
                  </a:rPr>
                  <a:t>1</a:t>
                </a:r>
                <a:endParaRPr b="1" sz="2000">
                  <a:solidFill>
                    <a:srgbClr val="D83829"/>
                  </a:solidFill>
                  <a:latin typeface="Roboto"/>
                  <a:ea typeface="Roboto"/>
                  <a:cs typeface="Roboto"/>
                  <a:sym typeface="Roboto"/>
                </a:endParaRPr>
              </a:p>
            </p:txBody>
          </p:sp>
          <p:sp>
            <p:nvSpPr>
              <p:cNvPr id="117" name="Google Shape;117;p18"/>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D83829"/>
                    </a:solidFill>
                    <a:latin typeface="Raleway"/>
                    <a:ea typeface="Raleway"/>
                    <a:cs typeface="Raleway"/>
                    <a:sym typeface="Raleway"/>
                  </a:rPr>
                  <a:t>Novice</a:t>
                </a:r>
                <a:endParaRPr b="1" sz="1800">
                  <a:solidFill>
                    <a:srgbClr val="D83829"/>
                  </a:solidFill>
                  <a:latin typeface="Raleway"/>
                  <a:ea typeface="Raleway"/>
                  <a:cs typeface="Raleway"/>
                  <a:sym typeface="Raleway"/>
                </a:endParaRPr>
              </a:p>
            </p:txBody>
          </p:sp>
          <p:sp>
            <p:nvSpPr>
              <p:cNvPr id="118" name="Google Shape;118;p18"/>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D83829"/>
                    </a:solidFill>
                    <a:latin typeface="Raleway"/>
                    <a:ea typeface="Raleway"/>
                    <a:cs typeface="Raleway"/>
                    <a:sym typeface="Raleway"/>
                  </a:rPr>
                  <a:t>What’s self-archiving? I haven’t started, yet.</a:t>
                </a:r>
                <a:endParaRPr b="1">
                  <a:solidFill>
                    <a:srgbClr val="D83829"/>
                  </a:solidFill>
                  <a:latin typeface="Raleway"/>
                  <a:ea typeface="Raleway"/>
                  <a:cs typeface="Raleway"/>
                  <a:sym typeface="Raleway"/>
                </a:endParaRPr>
              </a:p>
            </p:txBody>
          </p:sp>
        </p:grpSp>
        <p:grpSp>
          <p:nvGrpSpPr>
            <p:cNvPr id="119" name="Google Shape;119;p18"/>
            <p:cNvGrpSpPr/>
            <p:nvPr/>
          </p:nvGrpSpPr>
          <p:grpSpPr>
            <a:xfrm>
              <a:off x="2699423" y="1957150"/>
              <a:ext cx="1709103" cy="1897977"/>
              <a:chOff x="2699423" y="1957150"/>
              <a:chExt cx="1709103" cy="1897977"/>
            </a:xfrm>
          </p:grpSpPr>
          <p:sp>
            <p:nvSpPr>
              <p:cNvPr id="120" name="Google Shape;120;p18"/>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121" name="Google Shape;121;p18"/>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None/>
                </a:pPr>
                <a:r>
                  <a:rPr b="1" lang="en" sz="1800">
                    <a:solidFill>
                      <a:srgbClr val="A72A1E"/>
                    </a:solidFill>
                    <a:latin typeface="Raleway"/>
                    <a:ea typeface="Raleway"/>
                    <a:cs typeface="Raleway"/>
                    <a:sym typeface="Raleway"/>
                  </a:rPr>
                  <a:t>Beginner</a:t>
                </a:r>
                <a:endParaRPr b="1" sz="1200">
                  <a:solidFill>
                    <a:srgbClr val="A72A1E"/>
                  </a:solidFill>
                  <a:latin typeface="Roboto"/>
                  <a:ea typeface="Roboto"/>
                  <a:cs typeface="Roboto"/>
                  <a:sym typeface="Roboto"/>
                </a:endParaRPr>
              </a:p>
            </p:txBody>
          </p:sp>
          <p:sp>
            <p:nvSpPr>
              <p:cNvPr id="122" name="Google Shape;122;p18"/>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A72A1E"/>
                    </a:solidFill>
                    <a:latin typeface="Raleway"/>
                    <a:ea typeface="Raleway"/>
                    <a:cs typeface="Raleway"/>
                    <a:sym typeface="Raleway"/>
                  </a:rPr>
                  <a:t>I’m currently learning the process of self-archiving. </a:t>
                </a:r>
                <a:endParaRPr b="1">
                  <a:solidFill>
                    <a:srgbClr val="A72A1E"/>
                  </a:solidFill>
                  <a:latin typeface="Raleway"/>
                  <a:ea typeface="Raleway"/>
                  <a:cs typeface="Raleway"/>
                  <a:sym typeface="Raleway"/>
                </a:endParaRPr>
              </a:p>
            </p:txBody>
          </p:sp>
          <p:sp>
            <p:nvSpPr>
              <p:cNvPr id="123" name="Google Shape;123;p18"/>
              <p:cNvSpPr txBox="1"/>
              <p:nvPr/>
            </p:nvSpPr>
            <p:spPr>
              <a:xfrm>
                <a:off x="3335573" y="2053748"/>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2000">
                    <a:solidFill>
                      <a:srgbClr val="A72A1E"/>
                    </a:solidFill>
                    <a:latin typeface="Roboto"/>
                    <a:ea typeface="Roboto"/>
                    <a:cs typeface="Roboto"/>
                    <a:sym typeface="Roboto"/>
                  </a:rPr>
                  <a:t>2</a:t>
                </a:r>
                <a:endParaRPr b="1" sz="2000">
                  <a:solidFill>
                    <a:srgbClr val="A72A1E"/>
                  </a:solidFill>
                  <a:latin typeface="Roboto"/>
                  <a:ea typeface="Roboto"/>
                  <a:cs typeface="Roboto"/>
                  <a:sym typeface="Roboto"/>
                </a:endParaRPr>
              </a:p>
            </p:txBody>
          </p:sp>
        </p:grpSp>
        <p:grpSp>
          <p:nvGrpSpPr>
            <p:cNvPr id="124" name="Google Shape;124;p18"/>
            <p:cNvGrpSpPr/>
            <p:nvPr/>
          </p:nvGrpSpPr>
          <p:grpSpPr>
            <a:xfrm>
              <a:off x="4781408" y="1957150"/>
              <a:ext cx="1709106" cy="1897975"/>
              <a:chOff x="4781408" y="1957150"/>
              <a:chExt cx="1709106" cy="1897975"/>
            </a:xfrm>
          </p:grpSpPr>
          <p:sp>
            <p:nvSpPr>
              <p:cNvPr id="125" name="Google Shape;125;p18"/>
              <p:cNvSpPr/>
              <p:nvPr/>
            </p:nvSpPr>
            <p:spPr>
              <a:xfrm>
                <a:off x="5338808" y="1957150"/>
                <a:ext cx="594300" cy="594300"/>
              </a:xfrm>
              <a:prstGeom prst="ellipse">
                <a:avLst/>
              </a:prstGeom>
              <a:noFill/>
              <a:ln cap="flat" cmpd="sng" w="38100">
                <a:solidFill>
                  <a:srgbClr val="80201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434343"/>
                  </a:solidFill>
                </a:endParaRPr>
              </a:p>
            </p:txBody>
          </p:sp>
          <p:sp>
            <p:nvSpPr>
              <p:cNvPr id="126" name="Google Shape;126;p18"/>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rgbClr val="802017"/>
                    </a:solidFill>
                    <a:latin typeface="Raleway"/>
                    <a:ea typeface="Raleway"/>
                    <a:cs typeface="Raleway"/>
                    <a:sym typeface="Raleway"/>
                  </a:rPr>
                  <a:t>Intermediate</a:t>
                </a:r>
                <a:endParaRPr b="1" sz="1800">
                  <a:solidFill>
                    <a:srgbClr val="802017"/>
                  </a:solidFill>
                  <a:latin typeface="Raleway"/>
                  <a:ea typeface="Raleway"/>
                  <a:cs typeface="Raleway"/>
                  <a:sym typeface="Raleway"/>
                </a:endParaRPr>
              </a:p>
            </p:txBody>
          </p:sp>
          <p:sp>
            <p:nvSpPr>
              <p:cNvPr id="127" name="Google Shape;127;p18"/>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rgbClr val="802017"/>
                    </a:solidFill>
                    <a:latin typeface="Raleway"/>
                    <a:ea typeface="Raleway"/>
                    <a:cs typeface="Raleway"/>
                    <a:sym typeface="Raleway"/>
                  </a:rPr>
                  <a:t>I’ve started self-archiving, but don’t do it regularly. </a:t>
                </a:r>
                <a:endParaRPr b="1">
                  <a:solidFill>
                    <a:srgbClr val="802017"/>
                  </a:solidFill>
                  <a:latin typeface="Raleway"/>
                  <a:ea typeface="Raleway"/>
                  <a:cs typeface="Raleway"/>
                  <a:sym typeface="Raleway"/>
                </a:endParaRPr>
              </a:p>
            </p:txBody>
          </p:sp>
          <p:sp>
            <p:nvSpPr>
              <p:cNvPr id="128" name="Google Shape;128;p18"/>
              <p:cNvSpPr txBox="1"/>
              <p:nvPr/>
            </p:nvSpPr>
            <p:spPr>
              <a:xfrm>
                <a:off x="5417558" y="2053748"/>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2000">
                    <a:solidFill>
                      <a:srgbClr val="802017"/>
                    </a:solidFill>
                    <a:latin typeface="Roboto"/>
                    <a:ea typeface="Roboto"/>
                    <a:cs typeface="Roboto"/>
                    <a:sym typeface="Roboto"/>
                  </a:rPr>
                  <a:t>3</a:t>
                </a:r>
                <a:endParaRPr b="1" sz="2000">
                  <a:solidFill>
                    <a:srgbClr val="802017"/>
                  </a:solidFill>
                  <a:latin typeface="Roboto"/>
                  <a:ea typeface="Roboto"/>
                  <a:cs typeface="Roboto"/>
                  <a:sym typeface="Roboto"/>
                </a:endParaRPr>
              </a:p>
            </p:txBody>
          </p:sp>
        </p:grpSp>
        <p:grpSp>
          <p:nvGrpSpPr>
            <p:cNvPr id="129" name="Google Shape;129;p18"/>
            <p:cNvGrpSpPr/>
            <p:nvPr/>
          </p:nvGrpSpPr>
          <p:grpSpPr>
            <a:xfrm>
              <a:off x="6863386" y="1957150"/>
              <a:ext cx="1709102" cy="1897977"/>
              <a:chOff x="6863386" y="1957150"/>
              <a:chExt cx="1709102" cy="1897977"/>
            </a:xfrm>
          </p:grpSpPr>
          <p:sp>
            <p:nvSpPr>
              <p:cNvPr id="130" name="Google Shape;130;p18"/>
              <p:cNvSpPr/>
              <p:nvPr/>
            </p:nvSpPr>
            <p:spPr>
              <a:xfrm>
                <a:off x="7420786" y="1957150"/>
                <a:ext cx="594300" cy="5943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131" name="Google Shape;131;p18"/>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None/>
                </a:pPr>
                <a:r>
                  <a:rPr b="1" lang="en" sz="1800">
                    <a:latin typeface="Raleway"/>
                    <a:ea typeface="Raleway"/>
                    <a:cs typeface="Raleway"/>
                    <a:sym typeface="Raleway"/>
                  </a:rPr>
                  <a:t>Expert</a:t>
                </a:r>
                <a:endParaRPr b="1" sz="1200">
                  <a:latin typeface="Roboto"/>
                  <a:ea typeface="Roboto"/>
                  <a:cs typeface="Roboto"/>
                  <a:sym typeface="Roboto"/>
                </a:endParaRPr>
              </a:p>
            </p:txBody>
          </p:sp>
          <p:sp>
            <p:nvSpPr>
              <p:cNvPr id="132" name="Google Shape;132;p18"/>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a:solidFill>
                      <a:schemeClr val="dk1"/>
                    </a:solidFill>
                    <a:latin typeface="Raleway"/>
                    <a:ea typeface="Raleway"/>
                    <a:cs typeface="Raleway"/>
                    <a:sym typeface="Raleway"/>
                  </a:rPr>
                  <a:t>I regularly self-archive on my own website or institutional repository.</a:t>
                </a:r>
                <a:endParaRPr b="1">
                  <a:solidFill>
                    <a:schemeClr val="dk1"/>
                  </a:solidFill>
                  <a:latin typeface="Raleway"/>
                  <a:ea typeface="Raleway"/>
                  <a:cs typeface="Raleway"/>
                  <a:sym typeface="Raleway"/>
                </a:endParaRPr>
              </a:p>
            </p:txBody>
          </p:sp>
          <p:sp>
            <p:nvSpPr>
              <p:cNvPr id="133" name="Google Shape;133;p18"/>
              <p:cNvSpPr txBox="1"/>
              <p:nvPr/>
            </p:nvSpPr>
            <p:spPr>
              <a:xfrm>
                <a:off x="7499536" y="2053748"/>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2000">
                    <a:latin typeface="Roboto"/>
                    <a:ea typeface="Roboto"/>
                    <a:cs typeface="Roboto"/>
                    <a:sym typeface="Roboto"/>
                  </a:rPr>
                  <a:t>4</a:t>
                </a:r>
                <a:endParaRPr b="1" sz="2000">
                  <a:latin typeface="Roboto"/>
                  <a:ea typeface="Roboto"/>
                  <a:cs typeface="Roboto"/>
                  <a:sym typeface="Roboto"/>
                </a:endParaRPr>
              </a:p>
            </p:txBody>
          </p:sp>
        </p:grpSp>
        <p:sp>
          <p:nvSpPr>
            <p:cNvPr id="134" name="Google Shape;134;p18"/>
            <p:cNvSpPr/>
            <p:nvPr/>
          </p:nvSpPr>
          <p:spPr>
            <a:xfrm>
              <a:off x="4337175" y="2248113"/>
              <a:ext cx="594300" cy="36900"/>
            </a:xfrm>
            <a:prstGeom prst="roundRect">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sp>
          <p:nvSpPr>
            <p:cNvPr id="135" name="Google Shape;135;p18"/>
            <p:cNvSpPr/>
            <p:nvPr/>
          </p:nvSpPr>
          <p:spPr>
            <a:xfrm>
              <a:off x="6419150" y="2248113"/>
              <a:ext cx="594300" cy="36900"/>
            </a:xfrm>
            <a:prstGeom prst="roundRect">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self-archiving?</a:t>
            </a:r>
            <a:endParaRPr/>
          </a:p>
        </p:txBody>
      </p:sp>
      <p:sp>
        <p:nvSpPr>
          <p:cNvPr id="141" name="Google Shape;141;p19"/>
          <p:cNvSpPr txBox="1"/>
          <p:nvPr>
            <p:ph idx="1" type="body"/>
          </p:nvPr>
        </p:nvSpPr>
        <p:spPr>
          <a:xfrm>
            <a:off x="311700" y="1152475"/>
            <a:ext cx="85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act of </a:t>
            </a:r>
            <a:r>
              <a:rPr b="1" lang="en">
                <a:solidFill>
                  <a:schemeClr val="dk1"/>
                </a:solidFill>
              </a:rPr>
              <a:t>making a version of a manuscript available</a:t>
            </a:r>
            <a:r>
              <a:rPr lang="en">
                <a:solidFill>
                  <a:schemeClr val="dk1"/>
                </a:solidFill>
              </a:rPr>
              <a:t> on a personal or institutional website with </a:t>
            </a:r>
            <a:r>
              <a:rPr b="1" lang="en">
                <a:solidFill>
                  <a:schemeClr val="dk1"/>
                </a:solidFill>
              </a:rPr>
              <a:t>free access </a:t>
            </a:r>
            <a:r>
              <a:rPr lang="en">
                <a:solidFill>
                  <a:schemeClr val="dk1"/>
                </a:solidFill>
              </a:rPr>
              <a:t>for those interested.</a:t>
            </a:r>
            <a:endParaRPr>
              <a:solidFill>
                <a:schemeClr val="dk1"/>
              </a:solidFill>
            </a:endParaRPr>
          </a:p>
          <a:p>
            <a:pPr indent="0" lvl="0" marL="0" rtl="0" algn="l">
              <a:spcBef>
                <a:spcPts val="1600"/>
              </a:spcBef>
              <a:spcAft>
                <a:spcPts val="0"/>
              </a:spcAft>
              <a:buNone/>
            </a:pPr>
            <a:r>
              <a:rPr lang="en">
                <a:solidFill>
                  <a:schemeClr val="dk1"/>
                </a:solidFill>
              </a:rPr>
              <a:t>Depending on journal policies, the version may be the submitted, accepted, or published version of a manuscript.</a:t>
            </a:r>
            <a:endParaRPr>
              <a:solidFill>
                <a:schemeClr val="dk1"/>
              </a:solidFill>
            </a:endParaRPr>
          </a:p>
          <a:p>
            <a:pPr indent="0" lvl="0" marL="0" rtl="0" algn="l">
              <a:spcBef>
                <a:spcPts val="1600"/>
              </a:spcBef>
              <a:spcAft>
                <a:spcPts val="0"/>
              </a:spcAft>
              <a:buNone/>
            </a:pPr>
            <a:r>
              <a:rPr lang="en">
                <a:solidFill>
                  <a:schemeClr val="dk1"/>
                </a:solidFill>
              </a:rPr>
              <a:t>Self-archiving is also called “</a:t>
            </a:r>
            <a:r>
              <a:rPr b="1" lang="en">
                <a:solidFill>
                  <a:schemeClr val="dk1"/>
                </a:solidFill>
              </a:rPr>
              <a:t>green open access</a:t>
            </a:r>
            <a:r>
              <a:rPr lang="en">
                <a:solidFill>
                  <a:schemeClr val="dk1"/>
                </a:solidFill>
              </a:rPr>
              <a:t>”, and differs from “gold open access” where you pay fees to a publisher to make your work open access.</a:t>
            </a:r>
            <a:endParaRPr>
              <a:solidFill>
                <a:schemeClr val="dk1"/>
              </a:solidFill>
            </a:endParaRPr>
          </a:p>
          <a:p>
            <a:pPr indent="0" lvl="0" marL="0" rtl="0" algn="l">
              <a:spcBef>
                <a:spcPts val="1600"/>
              </a:spcBef>
              <a:spcAft>
                <a:spcPts val="1600"/>
              </a:spcAft>
              <a:buNone/>
            </a:pPr>
            <a:r>
              <a:t/>
            </a:r>
            <a:endParaRPr/>
          </a:p>
        </p:txBody>
      </p:sp>
      <p:sp>
        <p:nvSpPr>
          <p:cNvPr id="142" name="Google Shape;14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20"/>
          <p:cNvSpPr/>
          <p:nvPr/>
        </p:nvSpPr>
        <p:spPr>
          <a:xfrm>
            <a:off x="3297500" y="11657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20"/>
          <p:cNvGrpSpPr/>
          <p:nvPr/>
        </p:nvGrpSpPr>
        <p:grpSpPr>
          <a:xfrm>
            <a:off x="5214050" y="673325"/>
            <a:ext cx="2986825" cy="858747"/>
            <a:chOff x="5214050" y="673325"/>
            <a:chExt cx="2986825" cy="858747"/>
          </a:xfrm>
        </p:grpSpPr>
        <p:cxnSp>
          <p:nvCxnSpPr>
            <p:cNvPr id="150" name="Google Shape;150;p20"/>
            <p:cNvCxnSpPr/>
            <p:nvPr/>
          </p:nvCxnSpPr>
          <p:spPr>
            <a:xfrm flipH="1">
              <a:off x="5214050" y="1153772"/>
              <a:ext cx="273000" cy="378300"/>
            </a:xfrm>
            <a:prstGeom prst="straightConnector1">
              <a:avLst/>
            </a:prstGeom>
            <a:noFill/>
            <a:ln cap="flat" cmpd="sng" w="19050">
              <a:solidFill>
                <a:srgbClr val="802017"/>
              </a:solidFill>
              <a:prstDash val="solid"/>
              <a:round/>
              <a:headEnd len="med" w="med" type="oval"/>
              <a:tailEnd len="sm" w="sm" type="none"/>
            </a:ln>
          </p:spPr>
        </p:cxnSp>
        <p:sp>
          <p:nvSpPr>
            <p:cNvPr id="151" name="Google Shape;151;p20"/>
            <p:cNvSpPr txBox="1"/>
            <p:nvPr/>
          </p:nvSpPr>
          <p:spPr>
            <a:xfrm>
              <a:off x="5705475" y="673325"/>
              <a:ext cx="24954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400"/>
                </a:spcAft>
                <a:buNone/>
              </a:pPr>
              <a:r>
                <a:rPr lang="en">
                  <a:latin typeface="Raleway"/>
                  <a:ea typeface="Raleway"/>
                  <a:cs typeface="Raleway"/>
                  <a:sym typeface="Raleway"/>
                </a:rPr>
                <a:t>HYPOTHESIS GENERATION</a:t>
              </a:r>
              <a:endParaRPr b="1">
                <a:latin typeface="Raleway"/>
                <a:ea typeface="Raleway"/>
                <a:cs typeface="Raleway"/>
                <a:sym typeface="Raleway"/>
              </a:endParaRPr>
            </a:p>
          </p:txBody>
        </p:sp>
      </p:grpSp>
      <p:grpSp>
        <p:nvGrpSpPr>
          <p:cNvPr id="152" name="Google Shape;152;p20"/>
          <p:cNvGrpSpPr/>
          <p:nvPr/>
        </p:nvGrpSpPr>
        <p:grpSpPr>
          <a:xfrm>
            <a:off x="1102774" y="484175"/>
            <a:ext cx="2805188" cy="1047897"/>
            <a:chOff x="1102774" y="484175"/>
            <a:chExt cx="2805188" cy="1047897"/>
          </a:xfrm>
        </p:grpSpPr>
        <p:cxnSp>
          <p:nvCxnSpPr>
            <p:cNvPr id="153" name="Google Shape;153;p20"/>
            <p:cNvCxnSpPr/>
            <p:nvPr/>
          </p:nvCxnSpPr>
          <p:spPr>
            <a:xfrm>
              <a:off x="3634961" y="1153772"/>
              <a:ext cx="273000" cy="378300"/>
            </a:xfrm>
            <a:prstGeom prst="straightConnector1">
              <a:avLst/>
            </a:prstGeom>
            <a:noFill/>
            <a:ln cap="flat" cmpd="sng" w="19050">
              <a:solidFill>
                <a:srgbClr val="EDA29B"/>
              </a:solidFill>
              <a:prstDash val="solid"/>
              <a:round/>
              <a:headEnd len="med" w="med" type="oval"/>
              <a:tailEnd len="sm" w="sm" type="none"/>
            </a:ln>
          </p:spPr>
        </p:cxnSp>
        <p:sp>
          <p:nvSpPr>
            <p:cNvPr id="154" name="Google Shape;154;p20"/>
            <p:cNvSpPr txBox="1"/>
            <p:nvPr/>
          </p:nvSpPr>
          <p:spPr>
            <a:xfrm>
              <a:off x="1102774" y="484175"/>
              <a:ext cx="24069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a:latin typeface="Raleway"/>
                  <a:ea typeface="Raleway"/>
                  <a:cs typeface="Raleway"/>
                  <a:sym typeface="Raleway"/>
                </a:rPr>
                <a:t>UPTAKE OF FINDINGS</a:t>
              </a:r>
              <a:endParaRPr>
                <a:latin typeface="Raleway"/>
                <a:ea typeface="Raleway"/>
                <a:cs typeface="Raleway"/>
                <a:sym typeface="Raleway"/>
              </a:endParaRPr>
            </a:p>
            <a:p>
              <a:pPr indent="0" lvl="0" marL="0" rtl="0" algn="r">
                <a:lnSpc>
                  <a:spcPct val="115000"/>
                </a:lnSpc>
                <a:spcBef>
                  <a:spcPts val="400"/>
                </a:spcBef>
                <a:spcAft>
                  <a:spcPts val="0"/>
                </a:spcAft>
                <a:buNone/>
              </a:pPr>
              <a:r>
                <a:rPr b="1" lang="en">
                  <a:latin typeface="Raleway"/>
                  <a:ea typeface="Raleway"/>
                  <a:cs typeface="Raleway"/>
                  <a:sym typeface="Raleway"/>
                </a:rPr>
                <a:t>Other researchers</a:t>
              </a:r>
              <a:endParaRPr b="1">
                <a:latin typeface="Raleway"/>
                <a:ea typeface="Raleway"/>
                <a:cs typeface="Raleway"/>
                <a:sym typeface="Raleway"/>
              </a:endParaRPr>
            </a:p>
            <a:p>
              <a:pPr indent="0" lvl="0" marL="0" rtl="0" algn="r">
                <a:lnSpc>
                  <a:spcPct val="115000"/>
                </a:lnSpc>
                <a:spcBef>
                  <a:spcPts val="0"/>
                </a:spcBef>
                <a:spcAft>
                  <a:spcPts val="0"/>
                </a:spcAft>
                <a:buNone/>
              </a:pPr>
              <a:r>
                <a:rPr b="1" lang="en">
                  <a:latin typeface="Raleway"/>
                  <a:ea typeface="Raleway"/>
                  <a:cs typeface="Raleway"/>
                  <a:sym typeface="Raleway"/>
                </a:rPr>
                <a:t>Clinicians</a:t>
              </a:r>
              <a:endParaRPr b="1">
                <a:latin typeface="Raleway"/>
                <a:ea typeface="Raleway"/>
                <a:cs typeface="Raleway"/>
                <a:sym typeface="Raleway"/>
              </a:endParaRPr>
            </a:p>
            <a:p>
              <a:pPr indent="0" lvl="0" marL="0" rtl="0" algn="r">
                <a:lnSpc>
                  <a:spcPct val="115000"/>
                </a:lnSpc>
                <a:spcBef>
                  <a:spcPts val="0"/>
                </a:spcBef>
                <a:spcAft>
                  <a:spcPts val="0"/>
                </a:spcAft>
                <a:buNone/>
              </a:pPr>
              <a:r>
                <a:rPr b="1" lang="en">
                  <a:latin typeface="Raleway"/>
                  <a:ea typeface="Raleway"/>
                  <a:cs typeface="Raleway"/>
                  <a:sym typeface="Raleway"/>
                </a:rPr>
                <a:t>Policy-makers </a:t>
              </a:r>
              <a:endParaRPr b="1">
                <a:latin typeface="Raleway"/>
                <a:ea typeface="Raleway"/>
                <a:cs typeface="Raleway"/>
                <a:sym typeface="Raleway"/>
              </a:endParaRPr>
            </a:p>
          </p:txBody>
        </p:sp>
      </p:grpSp>
      <p:grpSp>
        <p:nvGrpSpPr>
          <p:cNvPr id="155" name="Google Shape;155;p20"/>
          <p:cNvGrpSpPr/>
          <p:nvPr/>
        </p:nvGrpSpPr>
        <p:grpSpPr>
          <a:xfrm>
            <a:off x="5625475" y="2586175"/>
            <a:ext cx="2651773" cy="669600"/>
            <a:chOff x="5625475" y="2586175"/>
            <a:chExt cx="2651773" cy="669600"/>
          </a:xfrm>
        </p:grpSpPr>
        <p:cxnSp>
          <p:nvCxnSpPr>
            <p:cNvPr id="156" name="Google Shape;156;p20"/>
            <p:cNvCxnSpPr/>
            <p:nvPr/>
          </p:nvCxnSpPr>
          <p:spPr>
            <a:xfrm rot="10800000">
              <a:off x="5625475" y="2771675"/>
              <a:ext cx="442200" cy="153300"/>
            </a:xfrm>
            <a:prstGeom prst="straightConnector1">
              <a:avLst/>
            </a:prstGeom>
            <a:noFill/>
            <a:ln cap="flat" cmpd="sng" w="19050">
              <a:solidFill>
                <a:srgbClr val="D83829"/>
              </a:solidFill>
              <a:prstDash val="solid"/>
              <a:round/>
              <a:headEnd len="med" w="med" type="oval"/>
              <a:tailEnd len="sm" w="sm" type="none"/>
            </a:ln>
          </p:spPr>
        </p:cxnSp>
        <p:sp>
          <p:nvSpPr>
            <p:cNvPr id="157" name="Google Shape;157;p20"/>
            <p:cNvSpPr txBox="1"/>
            <p:nvPr/>
          </p:nvSpPr>
          <p:spPr>
            <a:xfrm>
              <a:off x="6077348" y="2586175"/>
              <a:ext cx="21999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400"/>
                </a:spcAft>
                <a:buNone/>
              </a:pPr>
              <a:r>
                <a:rPr lang="en">
                  <a:latin typeface="Raleway"/>
                  <a:ea typeface="Raleway"/>
                  <a:cs typeface="Raleway"/>
                  <a:sym typeface="Raleway"/>
                </a:rPr>
                <a:t>DATA COLLECTION</a:t>
              </a:r>
              <a:endParaRPr b="1">
                <a:latin typeface="Raleway"/>
                <a:ea typeface="Raleway"/>
                <a:cs typeface="Raleway"/>
                <a:sym typeface="Raleway"/>
              </a:endParaRPr>
            </a:p>
          </p:txBody>
        </p:sp>
      </p:grpSp>
      <p:grpSp>
        <p:nvGrpSpPr>
          <p:cNvPr id="158" name="Google Shape;158;p20"/>
          <p:cNvGrpSpPr/>
          <p:nvPr/>
        </p:nvGrpSpPr>
        <p:grpSpPr>
          <a:xfrm>
            <a:off x="904879" y="2571675"/>
            <a:ext cx="2604796" cy="669600"/>
            <a:chOff x="904879" y="2571675"/>
            <a:chExt cx="2604796" cy="669600"/>
          </a:xfrm>
        </p:grpSpPr>
        <p:cxnSp>
          <p:nvCxnSpPr>
            <p:cNvPr id="159" name="Google Shape;159;p20"/>
            <p:cNvCxnSpPr/>
            <p:nvPr/>
          </p:nvCxnSpPr>
          <p:spPr>
            <a:xfrm flipH="1" rot="10800000">
              <a:off x="3059375" y="2771675"/>
              <a:ext cx="450300" cy="145200"/>
            </a:xfrm>
            <a:prstGeom prst="straightConnector1">
              <a:avLst/>
            </a:prstGeom>
            <a:noFill/>
            <a:ln cap="flat" cmpd="sng" w="19050">
              <a:solidFill>
                <a:srgbClr val="D83829"/>
              </a:solidFill>
              <a:prstDash val="solid"/>
              <a:round/>
              <a:headEnd len="med" w="med" type="oval"/>
              <a:tailEnd len="sm" w="sm" type="none"/>
            </a:ln>
          </p:spPr>
        </p:cxnSp>
        <p:sp>
          <p:nvSpPr>
            <p:cNvPr id="160" name="Google Shape;160;p20"/>
            <p:cNvSpPr txBox="1"/>
            <p:nvPr/>
          </p:nvSpPr>
          <p:spPr>
            <a:xfrm>
              <a:off x="904879" y="2571675"/>
              <a:ext cx="21447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a:latin typeface="Raleway"/>
                  <a:ea typeface="Raleway"/>
                  <a:cs typeface="Raleway"/>
                  <a:sym typeface="Raleway"/>
                </a:rPr>
                <a:t>WRITE-UP &amp; DISSEMINATION</a:t>
              </a:r>
              <a:endParaRPr>
                <a:latin typeface="Raleway"/>
                <a:ea typeface="Raleway"/>
                <a:cs typeface="Raleway"/>
                <a:sym typeface="Raleway"/>
              </a:endParaRPr>
            </a:p>
            <a:p>
              <a:pPr indent="0" lvl="0" marL="0" rtl="0" algn="r">
                <a:lnSpc>
                  <a:spcPct val="115000"/>
                </a:lnSpc>
                <a:spcBef>
                  <a:spcPts val="400"/>
                </a:spcBef>
                <a:spcAft>
                  <a:spcPts val="400"/>
                </a:spcAft>
                <a:buNone/>
              </a:pPr>
              <a:r>
                <a:t/>
              </a:r>
              <a:endParaRPr b="1">
                <a:latin typeface="Raleway"/>
                <a:ea typeface="Raleway"/>
                <a:cs typeface="Raleway"/>
                <a:sym typeface="Raleway"/>
              </a:endParaRPr>
            </a:p>
          </p:txBody>
        </p:sp>
      </p:grpSp>
      <p:grpSp>
        <p:nvGrpSpPr>
          <p:cNvPr id="161" name="Google Shape;161;p20"/>
          <p:cNvGrpSpPr/>
          <p:nvPr/>
        </p:nvGrpSpPr>
        <p:grpSpPr>
          <a:xfrm>
            <a:off x="3575000" y="3541000"/>
            <a:ext cx="1955100" cy="1109150"/>
            <a:chOff x="3575000" y="3541000"/>
            <a:chExt cx="1955100" cy="1109150"/>
          </a:xfrm>
        </p:grpSpPr>
        <p:cxnSp>
          <p:nvCxnSpPr>
            <p:cNvPr id="162" name="Google Shape;162;p20"/>
            <p:cNvCxnSpPr/>
            <p:nvPr/>
          </p:nvCxnSpPr>
          <p:spPr>
            <a:xfrm rot="10800000">
              <a:off x="4563402" y="3541000"/>
              <a:ext cx="0" cy="489600"/>
            </a:xfrm>
            <a:prstGeom prst="straightConnector1">
              <a:avLst/>
            </a:prstGeom>
            <a:noFill/>
            <a:ln cap="flat" cmpd="sng" w="19050">
              <a:solidFill>
                <a:srgbClr val="802017"/>
              </a:solidFill>
              <a:prstDash val="solid"/>
              <a:round/>
              <a:headEnd len="med" w="med" type="oval"/>
              <a:tailEnd len="sm" w="sm" type="none"/>
            </a:ln>
          </p:spPr>
        </p:cxnSp>
        <p:sp>
          <p:nvSpPr>
            <p:cNvPr id="163" name="Google Shape;163;p20"/>
            <p:cNvSpPr txBox="1"/>
            <p:nvPr/>
          </p:nvSpPr>
          <p:spPr>
            <a:xfrm>
              <a:off x="3575000" y="3980550"/>
              <a:ext cx="19551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400"/>
                </a:spcAft>
                <a:buNone/>
              </a:pPr>
              <a:r>
                <a:rPr lang="en">
                  <a:latin typeface="Raleway"/>
                  <a:ea typeface="Raleway"/>
                  <a:cs typeface="Raleway"/>
                  <a:sym typeface="Raleway"/>
                </a:rPr>
                <a:t>DATA ANALYSIS &amp; INTERPRETATION</a:t>
              </a:r>
              <a:endParaRPr b="1">
                <a:latin typeface="Raleway"/>
                <a:ea typeface="Raleway"/>
                <a:cs typeface="Raleway"/>
                <a:sym typeface="Raleway"/>
              </a:endParaRPr>
            </a:p>
          </p:txBody>
        </p:sp>
      </p:grpSp>
      <p:sp>
        <p:nvSpPr>
          <p:cNvPr id="164" name="Google Shape;164;p20"/>
          <p:cNvSpPr/>
          <p:nvPr/>
        </p:nvSpPr>
        <p:spPr>
          <a:xfrm rot="1800047">
            <a:off x="3219843" y="1086434"/>
            <a:ext cx="2690936" cy="2690936"/>
          </a:xfrm>
          <a:prstGeom prst="blockArc">
            <a:avLst>
              <a:gd fmla="val 14414370" name="adj1"/>
              <a:gd fmla="val 18998613" name="adj2"/>
              <a:gd fmla="val 8907" name="adj3"/>
            </a:avLst>
          </a:prstGeom>
          <a:solidFill>
            <a:srgbClr val="802017"/>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flipH="1" rot="-9000757">
            <a:off x="3225716" y="1084808"/>
            <a:ext cx="2690226" cy="2690226"/>
          </a:xfrm>
          <a:prstGeom prst="blockArc">
            <a:avLst>
              <a:gd fmla="val 20178804" name="adj1"/>
              <a:gd fmla="val 2623923" name="adj2"/>
              <a:gd fmla="val 8858" name="adj3"/>
            </a:avLst>
          </a:prstGeom>
          <a:solidFill>
            <a:schemeClr val="accent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txBox="1"/>
          <p:nvPr/>
        </p:nvSpPr>
        <p:spPr>
          <a:xfrm>
            <a:off x="3845784" y="2056460"/>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900">
                <a:solidFill>
                  <a:srgbClr val="020202"/>
                </a:solidFill>
                <a:latin typeface="Raleway"/>
                <a:ea typeface="Raleway"/>
                <a:cs typeface="Raleway"/>
                <a:sym typeface="Raleway"/>
              </a:rPr>
              <a:t>Research life cycle</a:t>
            </a:r>
            <a:endParaRPr sz="1900">
              <a:solidFill>
                <a:srgbClr val="020202"/>
              </a:solidFill>
              <a:latin typeface="Raleway"/>
              <a:ea typeface="Raleway"/>
              <a:cs typeface="Raleway"/>
              <a:sym typeface="Raleway"/>
            </a:endParaRPr>
          </a:p>
        </p:txBody>
      </p:sp>
      <p:sp>
        <p:nvSpPr>
          <p:cNvPr id="167" name="Google Shape;167;p20"/>
          <p:cNvSpPr/>
          <p:nvPr/>
        </p:nvSpPr>
        <p:spPr>
          <a:xfrm rot="-3781968">
            <a:off x="5556765" y="1857984"/>
            <a:ext cx="363191" cy="363191"/>
          </a:xfrm>
          <a:prstGeom prst="rtTriangle">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p:nvPr/>
        </p:nvSpPr>
        <p:spPr>
          <a:xfrm flipH="1" rot="-1800109">
            <a:off x="3215030" y="1082474"/>
            <a:ext cx="2696852" cy="2696852"/>
          </a:xfrm>
          <a:prstGeom prst="blockArc">
            <a:avLst>
              <a:gd fmla="val 14334136" name="adj1"/>
              <a:gd fmla="val 18854681" name="adj2"/>
              <a:gd fmla="val 8846" name="adj3"/>
            </a:avLst>
          </a:prstGeom>
          <a:solidFill>
            <a:srgbClr val="EDA29B"/>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rot="9000757">
            <a:off x="3207432" y="1087633"/>
            <a:ext cx="2690226" cy="2690226"/>
          </a:xfrm>
          <a:prstGeom prst="blockArc">
            <a:avLst>
              <a:gd fmla="val 20184517" name="adj1"/>
              <a:gd fmla="val 3007258" name="adj2"/>
              <a:gd fmla="val 9336" name="adj3"/>
            </a:avLst>
          </a:prstGeom>
          <a:solidFill>
            <a:schemeClr val="accent1"/>
          </a:solidFill>
          <a:ln cap="flat" cmpd="sng" w="9525">
            <a:solidFill>
              <a:srgbClr val="D83829"/>
            </a:solidFill>
            <a:prstDash val="solid"/>
            <a:round/>
            <a:headEnd len="sm" w="sm" type="none"/>
            <a:tailEnd len="sm" w="sm" type="none"/>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flipH="1" rot="-9000757">
            <a:off x="3207528" y="1089158"/>
            <a:ext cx="2690226" cy="2690226"/>
          </a:xfrm>
          <a:prstGeom prst="blockArc">
            <a:avLst>
              <a:gd fmla="val 15738599" name="adj1"/>
              <a:gd fmla="val 20008131" name="adj2"/>
              <a:gd fmla="val 9063" name="adj3"/>
            </a:avLst>
          </a:prstGeom>
          <a:solidFill>
            <a:srgbClr val="802017"/>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p:nvPr/>
        </p:nvSpPr>
        <p:spPr>
          <a:xfrm rot="9240359">
            <a:off x="3213511" y="1857690"/>
            <a:ext cx="363469" cy="363469"/>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
          <p:cNvSpPr/>
          <p:nvPr/>
        </p:nvSpPr>
        <p:spPr>
          <a:xfrm rot="476150">
            <a:off x="5119958" y="3239200"/>
            <a:ext cx="362875" cy="362875"/>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rot="4857950">
            <a:off x="3653723" y="3239151"/>
            <a:ext cx="363003" cy="363003"/>
          </a:xfrm>
          <a:prstGeom prst="rtTriangle">
            <a:avLst/>
          </a:prstGeom>
          <a:solidFill>
            <a:srgbClr val="8020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rot="-8100000">
            <a:off x="4382715" y="1027393"/>
            <a:ext cx="363170" cy="363170"/>
          </a:xfrm>
          <a:prstGeom prst="rtTriangle">
            <a:avLst/>
          </a:prstGeom>
          <a:solidFill>
            <a:srgbClr val="EDA2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2429350" y="1795075"/>
            <a:ext cx="620700" cy="513600"/>
          </a:xfrm>
          <a:prstGeom prst="mathMultiply">
            <a:avLst>
              <a:gd fmla="val 23520" name="adj1"/>
            </a:avLst>
          </a:prstGeom>
          <a:solidFill>
            <a:schemeClr val="dk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311700" y="445025"/>
            <a:ext cx="7597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Without institutional access...</a:t>
            </a:r>
            <a:endParaRPr sz="2600"/>
          </a:p>
        </p:txBody>
      </p:sp>
      <p:sp>
        <p:nvSpPr>
          <p:cNvPr id="181" name="Google Shape;1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2" name="Google Shape;182;p21"/>
          <p:cNvPicPr preferRelativeResize="0"/>
          <p:nvPr/>
        </p:nvPicPr>
        <p:blipFill rotWithShape="1">
          <a:blip r:embed="rId3">
            <a:alphaModFix/>
          </a:blip>
          <a:srcRect b="20124" l="0" r="51186" t="5614"/>
          <a:stretch/>
        </p:blipFill>
        <p:spPr>
          <a:xfrm>
            <a:off x="1047760" y="1227275"/>
            <a:ext cx="2321864" cy="2392226"/>
          </a:xfrm>
          <a:prstGeom prst="rect">
            <a:avLst/>
          </a:prstGeom>
          <a:noFill/>
          <a:ln cap="flat" cmpd="sng" w="9525">
            <a:solidFill>
              <a:srgbClr val="000000"/>
            </a:solidFill>
            <a:prstDash val="solid"/>
            <a:round/>
            <a:headEnd len="sm" w="sm" type="none"/>
            <a:tailEnd len="sm" w="sm" type="none"/>
          </a:ln>
        </p:spPr>
      </p:pic>
      <p:pic>
        <p:nvPicPr>
          <p:cNvPr id="183" name="Google Shape;183;p21"/>
          <p:cNvPicPr preferRelativeResize="0"/>
          <p:nvPr/>
        </p:nvPicPr>
        <p:blipFill>
          <a:blip r:embed="rId4">
            <a:alphaModFix/>
          </a:blip>
          <a:stretch>
            <a:fillRect/>
          </a:stretch>
        </p:blipFill>
        <p:spPr>
          <a:xfrm>
            <a:off x="2453650" y="2118025"/>
            <a:ext cx="1988800" cy="2263475"/>
          </a:xfrm>
          <a:prstGeom prst="rect">
            <a:avLst/>
          </a:prstGeom>
          <a:noFill/>
          <a:ln cap="flat" cmpd="sng" w="9525">
            <a:solidFill>
              <a:srgbClr val="000000"/>
            </a:solidFill>
            <a:prstDash val="solid"/>
            <a:round/>
            <a:headEnd len="sm" w="sm" type="none"/>
            <a:tailEnd len="sm" w="sm" type="none"/>
          </a:ln>
        </p:spPr>
      </p:pic>
      <p:pic>
        <p:nvPicPr>
          <p:cNvPr id="184" name="Google Shape;184;p21"/>
          <p:cNvPicPr preferRelativeResize="0"/>
          <p:nvPr/>
        </p:nvPicPr>
        <p:blipFill>
          <a:blip r:embed="rId5">
            <a:alphaModFix/>
          </a:blip>
          <a:stretch>
            <a:fillRect/>
          </a:stretch>
        </p:blipFill>
        <p:spPr>
          <a:xfrm>
            <a:off x="4128838" y="1390650"/>
            <a:ext cx="3152775" cy="1181100"/>
          </a:xfrm>
          <a:prstGeom prst="rect">
            <a:avLst/>
          </a:prstGeom>
          <a:noFill/>
          <a:ln cap="flat" cmpd="sng" w="9525">
            <a:solidFill>
              <a:srgbClr val="000000"/>
            </a:solidFill>
            <a:prstDash val="solid"/>
            <a:round/>
            <a:headEnd len="sm" w="sm" type="none"/>
            <a:tailEnd len="sm" w="sm" type="none"/>
          </a:ln>
        </p:spPr>
      </p:pic>
      <p:pic>
        <p:nvPicPr>
          <p:cNvPr id="185" name="Google Shape;185;p21"/>
          <p:cNvPicPr preferRelativeResize="0"/>
          <p:nvPr/>
        </p:nvPicPr>
        <p:blipFill>
          <a:blip r:embed="rId6">
            <a:alphaModFix/>
          </a:blip>
          <a:stretch>
            <a:fillRect/>
          </a:stretch>
        </p:blipFill>
        <p:spPr>
          <a:xfrm>
            <a:off x="5438775" y="2505075"/>
            <a:ext cx="2532091" cy="22669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E5149"/>
      </a:accent1>
      <a:accent2>
        <a:srgbClr val="212121"/>
      </a:accent2>
      <a:accent3>
        <a:srgbClr val="666666"/>
      </a:accent3>
      <a:accent4>
        <a:srgbClr val="FE5149"/>
      </a:accent4>
      <a:accent5>
        <a:srgbClr val="000000"/>
      </a:accent5>
      <a:accent6>
        <a:srgbClr val="999999"/>
      </a:accent6>
      <a:hlink>
        <a:srgbClr val="FE51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